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3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5" r:id="rId3"/>
    <p:sldId id="260" r:id="rId4"/>
    <p:sldId id="265" r:id="rId5"/>
    <p:sldId id="267" r:id="rId6"/>
    <p:sldId id="268" r:id="rId7"/>
    <p:sldId id="257" r:id="rId8"/>
    <p:sldId id="258" r:id="rId9"/>
    <p:sldId id="266" r:id="rId10"/>
    <p:sldId id="269" r:id="rId11"/>
    <p:sldId id="271" r:id="rId12"/>
    <p:sldId id="272" r:id="rId13"/>
    <p:sldId id="273" r:id="rId14"/>
    <p:sldId id="270" r:id="rId15"/>
    <p:sldId id="274" r:id="rId16"/>
    <p:sldId id="282" r:id="rId17"/>
    <p:sldId id="284" r:id="rId18"/>
    <p:sldId id="277" r:id="rId19"/>
    <p:sldId id="275" r:id="rId20"/>
    <p:sldId id="278" r:id="rId21"/>
    <p:sldId id="280" r:id="rId22"/>
    <p:sldId id="279" r:id="rId23"/>
    <p:sldId id="281" r:id="rId24"/>
    <p:sldId id="264" r:id="rId25"/>
    <p:sldId id="283" r:id="rId2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ção" id="{141B7E3A-EDC1-4B7D-A0C4-39419674F66A}">
          <p14:sldIdLst>
            <p14:sldId id="256"/>
            <p14:sldId id="285"/>
          </p14:sldIdLst>
        </p14:section>
        <p14:section name="Ontem" id="{9607D376-A847-4F72-A0CA-C126E843AFBA}">
          <p14:sldIdLst>
            <p14:sldId id="260"/>
            <p14:sldId id="265"/>
            <p14:sldId id="267"/>
            <p14:sldId id="268"/>
            <p14:sldId id="257"/>
          </p14:sldIdLst>
        </p14:section>
        <p14:section name="Hoje" id="{6DDEBE75-FC7C-407C-B614-83B537BB1AD9}">
          <p14:sldIdLst>
            <p14:sldId id="258"/>
            <p14:sldId id="266"/>
            <p14:sldId id="269"/>
            <p14:sldId id="271"/>
            <p14:sldId id="272"/>
            <p14:sldId id="273"/>
            <p14:sldId id="270"/>
            <p14:sldId id="274"/>
          </p14:sldIdLst>
        </p14:section>
        <p14:section name="Futuro" id="{B442E4CB-49DB-415D-9D79-BD2FE0E189AE}">
          <p14:sldIdLst>
            <p14:sldId id="282"/>
            <p14:sldId id="284"/>
            <p14:sldId id="277"/>
            <p14:sldId id="275"/>
            <p14:sldId id="278"/>
            <p14:sldId id="280"/>
            <p14:sldId id="279"/>
            <p14:sldId id="281"/>
            <p14:sldId id="264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CC99"/>
    <a:srgbClr val="252122"/>
    <a:srgbClr val="FFFFFF"/>
    <a:srgbClr val="009DD9"/>
    <a:srgbClr val="0068B1"/>
    <a:srgbClr val="F3F7FA"/>
    <a:srgbClr val="B6E2F2"/>
    <a:srgbClr val="9A8C98"/>
    <a:srgbClr val="22577A"/>
    <a:srgbClr val="80ED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2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7A7A95-F647-4EE2-8E62-E760E27C5C6A}" type="doc">
      <dgm:prSet loTypeId="urn:microsoft.com/office/officeart/2005/8/layout/lProcess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D2392359-2B58-4009-A78F-40791A8A6A71}">
      <dgm:prSet phldrT="[Texto]" phldr="0"/>
      <dgm:spPr/>
      <dgm:t>
        <a:bodyPr/>
        <a:lstStyle/>
        <a:p>
          <a:r>
            <a:rPr lang="pt-BR" dirty="0"/>
            <a:t>Dados</a:t>
          </a:r>
        </a:p>
      </dgm:t>
    </dgm:pt>
    <dgm:pt modelId="{85BEA9F3-C449-4F14-86A8-104F0784FDF2}" type="parTrans" cxnId="{2C2A39A6-9C72-4C5F-9598-407891457E28}">
      <dgm:prSet/>
      <dgm:spPr/>
      <dgm:t>
        <a:bodyPr/>
        <a:lstStyle/>
        <a:p>
          <a:endParaRPr lang="pt-BR"/>
        </a:p>
      </dgm:t>
    </dgm:pt>
    <dgm:pt modelId="{515C0173-2F03-497E-B434-CAB59CAC868F}" type="sibTrans" cxnId="{2C2A39A6-9C72-4C5F-9598-407891457E28}">
      <dgm:prSet/>
      <dgm:spPr/>
      <dgm:t>
        <a:bodyPr/>
        <a:lstStyle/>
        <a:p>
          <a:endParaRPr lang="pt-BR"/>
        </a:p>
      </dgm:t>
    </dgm:pt>
    <dgm:pt modelId="{5A1DCDD9-1A89-40E7-ADC0-BCBA2C9485BC}">
      <dgm:prSet phldrT="[Texto]" phldr="0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pt-BR" b="1" dirty="0"/>
            <a:t>Centenas de milhares de regras inseridas manualmente.</a:t>
          </a:r>
        </a:p>
      </dgm:t>
    </dgm:pt>
    <dgm:pt modelId="{FC02B92D-DFF6-49B3-BBB9-5FA589A6CC41}" type="parTrans" cxnId="{8C75DBF6-1935-4392-9342-19E1D6F305E9}">
      <dgm:prSet/>
      <dgm:spPr/>
      <dgm:t>
        <a:bodyPr/>
        <a:lstStyle/>
        <a:p>
          <a:endParaRPr lang="pt-BR"/>
        </a:p>
      </dgm:t>
    </dgm:pt>
    <dgm:pt modelId="{807B7C99-4B69-490A-949F-86AAC393004D}" type="sibTrans" cxnId="{8C75DBF6-1935-4392-9342-19E1D6F305E9}">
      <dgm:prSet/>
      <dgm:spPr/>
      <dgm:t>
        <a:bodyPr/>
        <a:lstStyle/>
        <a:p>
          <a:endParaRPr lang="pt-BR"/>
        </a:p>
      </dgm:t>
    </dgm:pt>
    <dgm:pt modelId="{C9835DB1-147B-43EF-9400-02849BF0C722}">
      <dgm:prSet phldrT="[Texto]" phldr="0"/>
      <dgm:spPr/>
      <dgm:t>
        <a:bodyPr/>
        <a:lstStyle/>
        <a:p>
          <a:r>
            <a:rPr lang="pt-BR" b="1" dirty="0"/>
            <a:t>Trilhões de palavras da internet. Wikipédia inteira. Livros, artigos, fóruns, conversas, códigos.</a:t>
          </a:r>
        </a:p>
      </dgm:t>
    </dgm:pt>
    <dgm:pt modelId="{92760630-B0DF-4554-8689-0F261E29B656}" type="parTrans" cxnId="{FB87AE46-5C9B-4215-9054-F51427884536}">
      <dgm:prSet/>
      <dgm:spPr/>
      <dgm:t>
        <a:bodyPr/>
        <a:lstStyle/>
        <a:p>
          <a:endParaRPr lang="pt-BR"/>
        </a:p>
      </dgm:t>
    </dgm:pt>
    <dgm:pt modelId="{2E48D6B6-9778-49AD-BAC4-9F18BB76D9EE}" type="sibTrans" cxnId="{FB87AE46-5C9B-4215-9054-F51427884536}">
      <dgm:prSet/>
      <dgm:spPr/>
      <dgm:t>
        <a:bodyPr/>
        <a:lstStyle/>
        <a:p>
          <a:endParaRPr lang="pt-BR"/>
        </a:p>
      </dgm:t>
    </dgm:pt>
    <dgm:pt modelId="{D13CF8B9-D72F-4002-8BDF-44BCAFDD5031}">
      <dgm:prSet phldrT="[Texto]" phldr="0"/>
      <dgm:spPr/>
      <dgm:t>
        <a:bodyPr/>
        <a:lstStyle/>
        <a:p>
          <a:r>
            <a:rPr lang="pt-BR" dirty="0"/>
            <a:t>Poder computacional</a:t>
          </a:r>
        </a:p>
      </dgm:t>
    </dgm:pt>
    <dgm:pt modelId="{EBB9A33E-DC33-4B3F-942D-02176E26C192}" type="parTrans" cxnId="{B3F2993C-CDDD-4CF3-A9DC-9ED73E5F86E3}">
      <dgm:prSet/>
      <dgm:spPr/>
      <dgm:t>
        <a:bodyPr/>
        <a:lstStyle/>
        <a:p>
          <a:endParaRPr lang="pt-BR"/>
        </a:p>
      </dgm:t>
    </dgm:pt>
    <dgm:pt modelId="{058F2A0B-6C74-4034-AE24-04A3B404FAED}" type="sibTrans" cxnId="{B3F2993C-CDDD-4CF3-A9DC-9ED73E5F86E3}">
      <dgm:prSet/>
      <dgm:spPr/>
      <dgm:t>
        <a:bodyPr/>
        <a:lstStyle/>
        <a:p>
          <a:endParaRPr lang="pt-BR"/>
        </a:p>
      </dgm:t>
    </dgm:pt>
    <dgm:pt modelId="{7A3C4C9D-7EE2-4203-A7A5-7C75F94823D7}">
      <dgm:prSet phldrT="[Texto]" phldr="0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pt-BR" b="1" dirty="0"/>
            <a:t>Milhões de operações por segundo.</a:t>
          </a:r>
        </a:p>
      </dgm:t>
    </dgm:pt>
    <dgm:pt modelId="{2E1E3C9D-938B-4277-AB1D-E0669AEAC7DD}" type="parTrans" cxnId="{9092B531-44CF-43C3-8A82-CC2B6A4C9250}">
      <dgm:prSet/>
      <dgm:spPr/>
      <dgm:t>
        <a:bodyPr/>
        <a:lstStyle/>
        <a:p>
          <a:endParaRPr lang="pt-BR"/>
        </a:p>
      </dgm:t>
    </dgm:pt>
    <dgm:pt modelId="{D193A679-7071-4180-8067-73DE5444E0F9}" type="sibTrans" cxnId="{9092B531-44CF-43C3-8A82-CC2B6A4C9250}">
      <dgm:prSet/>
      <dgm:spPr/>
      <dgm:t>
        <a:bodyPr/>
        <a:lstStyle/>
        <a:p>
          <a:endParaRPr lang="pt-BR"/>
        </a:p>
      </dgm:t>
    </dgm:pt>
    <dgm:pt modelId="{EBFA446A-7268-45D5-A686-821F42F522A7}">
      <dgm:prSet phldrT="[Texto]" phldr="0"/>
      <dgm:spPr/>
      <dgm:t>
        <a:bodyPr/>
        <a:lstStyle/>
        <a:p>
          <a:r>
            <a:rPr lang="pt-BR" b="1" dirty="0"/>
            <a:t>Quatrilhões de operações por segundo (1 milhão x 1 bilhão = 1 </a:t>
          </a:r>
          <a:r>
            <a:rPr lang="pt-BR" b="1" dirty="0" err="1"/>
            <a:t>quat</a:t>
          </a:r>
          <a:r>
            <a:rPr lang="pt-BR" b="1" dirty="0"/>
            <a:t>.).</a:t>
          </a:r>
        </a:p>
      </dgm:t>
    </dgm:pt>
    <dgm:pt modelId="{5FC216F3-49B6-49A0-9FEC-BAC4CE64E254}" type="parTrans" cxnId="{98F6B9C6-803A-4E9A-B9FB-401656BF1B49}">
      <dgm:prSet/>
      <dgm:spPr/>
      <dgm:t>
        <a:bodyPr/>
        <a:lstStyle/>
        <a:p>
          <a:endParaRPr lang="pt-BR"/>
        </a:p>
      </dgm:t>
    </dgm:pt>
    <dgm:pt modelId="{672A7D9D-76D0-4BA3-90A9-2ACC54D4D85D}" type="sibTrans" cxnId="{98F6B9C6-803A-4E9A-B9FB-401656BF1B49}">
      <dgm:prSet/>
      <dgm:spPr/>
      <dgm:t>
        <a:bodyPr/>
        <a:lstStyle/>
        <a:p>
          <a:endParaRPr lang="pt-BR"/>
        </a:p>
      </dgm:t>
    </dgm:pt>
    <dgm:pt modelId="{71C8E607-A80E-44D6-B97F-B99A5FB145C7}">
      <dgm:prSet phldrT="[Texto]" phldr="0"/>
      <dgm:spPr/>
      <dgm:t>
        <a:bodyPr/>
        <a:lstStyle/>
        <a:p>
          <a:r>
            <a:rPr lang="pt-BR" dirty="0"/>
            <a:t>Arquitetura</a:t>
          </a:r>
        </a:p>
      </dgm:t>
    </dgm:pt>
    <dgm:pt modelId="{5741319F-D66C-4E08-9A5E-412467D6F478}" type="parTrans" cxnId="{4459985F-5170-44CB-B988-1EFD9FBB7F8B}">
      <dgm:prSet/>
      <dgm:spPr/>
      <dgm:t>
        <a:bodyPr/>
        <a:lstStyle/>
        <a:p>
          <a:endParaRPr lang="pt-BR"/>
        </a:p>
      </dgm:t>
    </dgm:pt>
    <dgm:pt modelId="{0116C193-C822-4F10-BB72-F03A6D9C3F87}" type="sibTrans" cxnId="{4459985F-5170-44CB-B988-1EFD9FBB7F8B}">
      <dgm:prSet/>
      <dgm:spPr/>
      <dgm:t>
        <a:bodyPr/>
        <a:lstStyle/>
        <a:p>
          <a:endParaRPr lang="pt-BR"/>
        </a:p>
      </dgm:t>
    </dgm:pt>
    <dgm:pt modelId="{6AC4BFDD-D42E-48C2-B0F3-B31A46453841}">
      <dgm:prSet phldrT="[Texto]" phldr="0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pt-BR" b="1" dirty="0"/>
            <a:t>Memória curta. Contexto limitado.</a:t>
          </a:r>
        </a:p>
      </dgm:t>
    </dgm:pt>
    <dgm:pt modelId="{A5B9D17B-29AE-4C83-B19A-EFE933D0EAB7}" type="parTrans" cxnId="{284273E3-7799-4BC6-86C6-347F1E56D1FE}">
      <dgm:prSet/>
      <dgm:spPr/>
      <dgm:t>
        <a:bodyPr/>
        <a:lstStyle/>
        <a:p>
          <a:endParaRPr lang="pt-BR"/>
        </a:p>
      </dgm:t>
    </dgm:pt>
    <dgm:pt modelId="{DC597F61-9C16-4B4B-8A16-30DE7685FD88}" type="sibTrans" cxnId="{284273E3-7799-4BC6-86C6-347F1E56D1FE}">
      <dgm:prSet/>
      <dgm:spPr/>
      <dgm:t>
        <a:bodyPr/>
        <a:lstStyle/>
        <a:p>
          <a:endParaRPr lang="pt-BR"/>
        </a:p>
      </dgm:t>
    </dgm:pt>
    <dgm:pt modelId="{7543DFAF-7CAA-4AB7-B1A2-8BAB81FA5E7A}">
      <dgm:prSet phldrT="[Texto]" phldr="0"/>
      <dgm:spPr/>
      <dgm:t>
        <a:bodyPr/>
        <a:lstStyle/>
        <a:p>
          <a:r>
            <a:rPr lang="pt-BR" b="1" dirty="0"/>
            <a:t>Mecanismo de atenção. Entende contexto e relações de longo alcance.</a:t>
          </a:r>
        </a:p>
      </dgm:t>
    </dgm:pt>
    <dgm:pt modelId="{5543E465-6796-441A-9208-91A4527083B9}" type="parTrans" cxnId="{C5C66142-F2A9-4A30-B757-B48A94B6BCED}">
      <dgm:prSet/>
      <dgm:spPr/>
      <dgm:t>
        <a:bodyPr/>
        <a:lstStyle/>
        <a:p>
          <a:endParaRPr lang="pt-BR"/>
        </a:p>
      </dgm:t>
    </dgm:pt>
    <dgm:pt modelId="{1588448F-BEB6-44B2-99E4-36627EA8728E}" type="sibTrans" cxnId="{C5C66142-F2A9-4A30-B757-B48A94B6BCED}">
      <dgm:prSet/>
      <dgm:spPr/>
      <dgm:t>
        <a:bodyPr/>
        <a:lstStyle/>
        <a:p>
          <a:endParaRPr lang="pt-BR"/>
        </a:p>
      </dgm:t>
    </dgm:pt>
    <dgm:pt modelId="{D0B17FE4-D46A-4455-907F-2887BDDF6281}">
      <dgm:prSet/>
      <dgm:spPr/>
      <dgm:t>
        <a:bodyPr/>
        <a:lstStyle/>
        <a:p>
          <a:endParaRPr lang="pt-BR"/>
        </a:p>
      </dgm:t>
    </dgm:pt>
    <dgm:pt modelId="{D1CBC376-B60C-433D-AF6D-60388B3679AC}" type="parTrans" cxnId="{F59814E7-2568-4D7D-AA6C-8C4BEF15A9D3}">
      <dgm:prSet/>
      <dgm:spPr/>
      <dgm:t>
        <a:bodyPr/>
        <a:lstStyle/>
        <a:p>
          <a:endParaRPr lang="pt-BR"/>
        </a:p>
      </dgm:t>
    </dgm:pt>
    <dgm:pt modelId="{C62FFC78-D546-49EB-BFD7-A7A247680409}" type="sibTrans" cxnId="{F59814E7-2568-4D7D-AA6C-8C4BEF15A9D3}">
      <dgm:prSet/>
      <dgm:spPr/>
      <dgm:t>
        <a:bodyPr/>
        <a:lstStyle/>
        <a:p>
          <a:endParaRPr lang="pt-BR"/>
        </a:p>
      </dgm:t>
    </dgm:pt>
    <dgm:pt modelId="{96D13A76-345B-4D47-A8E9-8BB2C62A182E}">
      <dgm:prSet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pt-BR" b="1" dirty="0"/>
            <a:t>ONTEM</a:t>
          </a:r>
        </a:p>
      </dgm:t>
    </dgm:pt>
    <dgm:pt modelId="{6344AE71-02DA-4EA1-8EC5-A999123C42AE}" type="parTrans" cxnId="{5C903B58-A1CC-475F-90D5-9F852D6462F7}">
      <dgm:prSet/>
      <dgm:spPr/>
      <dgm:t>
        <a:bodyPr/>
        <a:lstStyle/>
        <a:p>
          <a:endParaRPr lang="pt-BR"/>
        </a:p>
      </dgm:t>
    </dgm:pt>
    <dgm:pt modelId="{98299402-4CC6-427C-B5D6-9F1B3F11557E}" type="sibTrans" cxnId="{5C903B58-A1CC-475F-90D5-9F852D6462F7}">
      <dgm:prSet/>
      <dgm:spPr/>
      <dgm:t>
        <a:bodyPr/>
        <a:lstStyle/>
        <a:p>
          <a:endParaRPr lang="pt-BR"/>
        </a:p>
      </dgm:t>
    </dgm:pt>
    <dgm:pt modelId="{B816A26F-C6B8-451C-9BFD-DF1D12F971F4}">
      <dgm:prSet/>
      <dgm:spPr/>
      <dgm:t>
        <a:bodyPr/>
        <a:lstStyle/>
        <a:p>
          <a:r>
            <a:rPr lang="pt-BR" b="1" dirty="0"/>
            <a:t>HOJE</a:t>
          </a:r>
        </a:p>
      </dgm:t>
    </dgm:pt>
    <dgm:pt modelId="{DF53900F-B0D6-4A4A-B693-546BC2AC2006}" type="parTrans" cxnId="{958C4D47-986A-4D5F-8F55-DF5EA713DC11}">
      <dgm:prSet/>
      <dgm:spPr/>
      <dgm:t>
        <a:bodyPr/>
        <a:lstStyle/>
        <a:p>
          <a:endParaRPr lang="pt-BR"/>
        </a:p>
      </dgm:t>
    </dgm:pt>
    <dgm:pt modelId="{6E0F14A6-97FB-42B5-AA64-CF7AA402F8F4}" type="sibTrans" cxnId="{958C4D47-986A-4D5F-8F55-DF5EA713DC11}">
      <dgm:prSet/>
      <dgm:spPr/>
      <dgm:t>
        <a:bodyPr/>
        <a:lstStyle/>
        <a:p>
          <a:endParaRPr lang="pt-BR"/>
        </a:p>
      </dgm:t>
    </dgm:pt>
    <dgm:pt modelId="{1481EEE7-E41C-49E0-BEA9-7FD74809FD95}" type="pres">
      <dgm:prSet presAssocID="{387A7A95-F647-4EE2-8E62-E760E27C5C6A}" presName="theList" presStyleCnt="0">
        <dgm:presLayoutVars>
          <dgm:dir/>
          <dgm:animLvl val="lvl"/>
          <dgm:resizeHandles val="exact"/>
        </dgm:presLayoutVars>
      </dgm:prSet>
      <dgm:spPr/>
    </dgm:pt>
    <dgm:pt modelId="{7A9E0634-04B7-4A1A-A726-3EF5C2E059E6}" type="pres">
      <dgm:prSet presAssocID="{D0B17FE4-D46A-4455-907F-2887BDDF6281}" presName="compNode" presStyleCnt="0"/>
      <dgm:spPr/>
    </dgm:pt>
    <dgm:pt modelId="{8A678127-82FA-4655-9826-28C6402567D0}" type="pres">
      <dgm:prSet presAssocID="{D0B17FE4-D46A-4455-907F-2887BDDF6281}" presName="aNode" presStyleLbl="bgShp" presStyleIdx="0" presStyleCnt="4"/>
      <dgm:spPr/>
    </dgm:pt>
    <dgm:pt modelId="{D81755B8-5A5C-415F-BEE2-2A00B2C14A1E}" type="pres">
      <dgm:prSet presAssocID="{D0B17FE4-D46A-4455-907F-2887BDDF6281}" presName="textNode" presStyleLbl="bgShp" presStyleIdx="0" presStyleCnt="4"/>
      <dgm:spPr/>
    </dgm:pt>
    <dgm:pt modelId="{C0794BC4-AE21-4054-B06D-9C788007D357}" type="pres">
      <dgm:prSet presAssocID="{D0B17FE4-D46A-4455-907F-2887BDDF6281}" presName="compChildNode" presStyleCnt="0"/>
      <dgm:spPr/>
    </dgm:pt>
    <dgm:pt modelId="{94A9B7FA-FD13-492C-99DA-054FEE8515BF}" type="pres">
      <dgm:prSet presAssocID="{D0B17FE4-D46A-4455-907F-2887BDDF6281}" presName="theInnerList" presStyleCnt="0"/>
      <dgm:spPr/>
    </dgm:pt>
    <dgm:pt modelId="{32AEDB39-B0DF-4C4D-BC83-4D3FEFD0917C}" type="pres">
      <dgm:prSet presAssocID="{96D13A76-345B-4D47-A8E9-8BB2C62A182E}" presName="childNode" presStyleLbl="node1" presStyleIdx="0" presStyleCnt="8">
        <dgm:presLayoutVars>
          <dgm:bulletEnabled val="1"/>
        </dgm:presLayoutVars>
      </dgm:prSet>
      <dgm:spPr/>
    </dgm:pt>
    <dgm:pt modelId="{F20AD66A-47E8-4641-9865-97E625EF7E7F}" type="pres">
      <dgm:prSet presAssocID="{96D13A76-345B-4D47-A8E9-8BB2C62A182E}" presName="aSpace2" presStyleCnt="0"/>
      <dgm:spPr/>
    </dgm:pt>
    <dgm:pt modelId="{D24EFD68-E67C-43C2-9758-D68932AFABCB}" type="pres">
      <dgm:prSet presAssocID="{B816A26F-C6B8-451C-9BFD-DF1D12F971F4}" presName="childNode" presStyleLbl="node1" presStyleIdx="1" presStyleCnt="8">
        <dgm:presLayoutVars>
          <dgm:bulletEnabled val="1"/>
        </dgm:presLayoutVars>
      </dgm:prSet>
      <dgm:spPr/>
    </dgm:pt>
    <dgm:pt modelId="{10B6A072-F47C-4061-96D3-47539D3D2706}" type="pres">
      <dgm:prSet presAssocID="{D0B17FE4-D46A-4455-907F-2887BDDF6281}" presName="aSpace" presStyleCnt="0"/>
      <dgm:spPr/>
    </dgm:pt>
    <dgm:pt modelId="{D2131E74-769A-4450-A922-8CFDADBDF87A}" type="pres">
      <dgm:prSet presAssocID="{D2392359-2B58-4009-A78F-40791A8A6A71}" presName="compNode" presStyleCnt="0"/>
      <dgm:spPr/>
    </dgm:pt>
    <dgm:pt modelId="{1DE9345D-87A5-4AB8-8901-D2B9E1989D52}" type="pres">
      <dgm:prSet presAssocID="{D2392359-2B58-4009-A78F-40791A8A6A71}" presName="aNode" presStyleLbl="bgShp" presStyleIdx="1" presStyleCnt="4"/>
      <dgm:spPr/>
    </dgm:pt>
    <dgm:pt modelId="{20D9111A-E3FC-454C-B4B3-B64D2707C0C1}" type="pres">
      <dgm:prSet presAssocID="{D2392359-2B58-4009-A78F-40791A8A6A71}" presName="textNode" presStyleLbl="bgShp" presStyleIdx="1" presStyleCnt="4"/>
      <dgm:spPr/>
    </dgm:pt>
    <dgm:pt modelId="{0711ED38-172B-4946-A577-5659A81F8F75}" type="pres">
      <dgm:prSet presAssocID="{D2392359-2B58-4009-A78F-40791A8A6A71}" presName="compChildNode" presStyleCnt="0"/>
      <dgm:spPr/>
    </dgm:pt>
    <dgm:pt modelId="{AB0BCF98-2992-4F88-967E-EEAF1467EE39}" type="pres">
      <dgm:prSet presAssocID="{D2392359-2B58-4009-A78F-40791A8A6A71}" presName="theInnerList" presStyleCnt="0"/>
      <dgm:spPr/>
    </dgm:pt>
    <dgm:pt modelId="{EFC1A41D-F439-4518-8757-EA58D86CA05E}" type="pres">
      <dgm:prSet presAssocID="{5A1DCDD9-1A89-40E7-ADC0-BCBA2C9485BC}" presName="childNode" presStyleLbl="node1" presStyleIdx="2" presStyleCnt="8">
        <dgm:presLayoutVars>
          <dgm:bulletEnabled val="1"/>
        </dgm:presLayoutVars>
      </dgm:prSet>
      <dgm:spPr/>
    </dgm:pt>
    <dgm:pt modelId="{89A7169B-DB80-4FF7-997D-644C4F79F45D}" type="pres">
      <dgm:prSet presAssocID="{5A1DCDD9-1A89-40E7-ADC0-BCBA2C9485BC}" presName="aSpace2" presStyleCnt="0"/>
      <dgm:spPr/>
    </dgm:pt>
    <dgm:pt modelId="{B5EBBC64-6A04-4DA5-A1C5-828C7E4F45F8}" type="pres">
      <dgm:prSet presAssocID="{C9835DB1-147B-43EF-9400-02849BF0C722}" presName="childNode" presStyleLbl="node1" presStyleIdx="3" presStyleCnt="8">
        <dgm:presLayoutVars>
          <dgm:bulletEnabled val="1"/>
        </dgm:presLayoutVars>
      </dgm:prSet>
      <dgm:spPr/>
    </dgm:pt>
    <dgm:pt modelId="{C0D9DD45-C5DC-41B8-8984-1695A8B6AE49}" type="pres">
      <dgm:prSet presAssocID="{D2392359-2B58-4009-A78F-40791A8A6A71}" presName="aSpace" presStyleCnt="0"/>
      <dgm:spPr/>
    </dgm:pt>
    <dgm:pt modelId="{BD816BC9-13A3-458D-913B-70A0B7FF65ED}" type="pres">
      <dgm:prSet presAssocID="{D13CF8B9-D72F-4002-8BDF-44BCAFDD5031}" presName="compNode" presStyleCnt="0"/>
      <dgm:spPr/>
    </dgm:pt>
    <dgm:pt modelId="{56ECA2CD-845D-4016-A29F-D7A032FD42CE}" type="pres">
      <dgm:prSet presAssocID="{D13CF8B9-D72F-4002-8BDF-44BCAFDD5031}" presName="aNode" presStyleLbl="bgShp" presStyleIdx="2" presStyleCnt="4"/>
      <dgm:spPr/>
    </dgm:pt>
    <dgm:pt modelId="{60F975CE-62FE-49B3-ADAA-D488EA93086C}" type="pres">
      <dgm:prSet presAssocID="{D13CF8B9-D72F-4002-8BDF-44BCAFDD5031}" presName="textNode" presStyleLbl="bgShp" presStyleIdx="2" presStyleCnt="4"/>
      <dgm:spPr/>
    </dgm:pt>
    <dgm:pt modelId="{2DA747C0-7CD2-470B-A068-20D8AAD26BF0}" type="pres">
      <dgm:prSet presAssocID="{D13CF8B9-D72F-4002-8BDF-44BCAFDD5031}" presName="compChildNode" presStyleCnt="0"/>
      <dgm:spPr/>
    </dgm:pt>
    <dgm:pt modelId="{EC1EB9B5-7A59-4FCB-950E-A57CEA360D2D}" type="pres">
      <dgm:prSet presAssocID="{D13CF8B9-D72F-4002-8BDF-44BCAFDD5031}" presName="theInnerList" presStyleCnt="0"/>
      <dgm:spPr/>
    </dgm:pt>
    <dgm:pt modelId="{8E796CE4-109D-4921-832D-8E580149ABD5}" type="pres">
      <dgm:prSet presAssocID="{7A3C4C9D-7EE2-4203-A7A5-7C75F94823D7}" presName="childNode" presStyleLbl="node1" presStyleIdx="4" presStyleCnt="8">
        <dgm:presLayoutVars>
          <dgm:bulletEnabled val="1"/>
        </dgm:presLayoutVars>
      </dgm:prSet>
      <dgm:spPr/>
    </dgm:pt>
    <dgm:pt modelId="{49860B17-37C3-4589-AA02-A73733E3C6CF}" type="pres">
      <dgm:prSet presAssocID="{7A3C4C9D-7EE2-4203-A7A5-7C75F94823D7}" presName="aSpace2" presStyleCnt="0"/>
      <dgm:spPr/>
    </dgm:pt>
    <dgm:pt modelId="{E5086ABA-0D4C-46FA-BF1A-D42B2037376A}" type="pres">
      <dgm:prSet presAssocID="{EBFA446A-7268-45D5-A686-821F42F522A7}" presName="childNode" presStyleLbl="node1" presStyleIdx="5" presStyleCnt="8">
        <dgm:presLayoutVars>
          <dgm:bulletEnabled val="1"/>
        </dgm:presLayoutVars>
      </dgm:prSet>
      <dgm:spPr/>
    </dgm:pt>
    <dgm:pt modelId="{99EB8D01-300E-4075-8B49-9318202D1593}" type="pres">
      <dgm:prSet presAssocID="{D13CF8B9-D72F-4002-8BDF-44BCAFDD5031}" presName="aSpace" presStyleCnt="0"/>
      <dgm:spPr/>
    </dgm:pt>
    <dgm:pt modelId="{EDCA17B1-0FA9-43E8-AB1F-395E8A2492B8}" type="pres">
      <dgm:prSet presAssocID="{71C8E607-A80E-44D6-B97F-B99A5FB145C7}" presName="compNode" presStyleCnt="0"/>
      <dgm:spPr/>
    </dgm:pt>
    <dgm:pt modelId="{0C8B1292-A0C0-425E-8B69-9D04379DA4F5}" type="pres">
      <dgm:prSet presAssocID="{71C8E607-A80E-44D6-B97F-B99A5FB145C7}" presName="aNode" presStyleLbl="bgShp" presStyleIdx="3" presStyleCnt="4"/>
      <dgm:spPr/>
    </dgm:pt>
    <dgm:pt modelId="{369C6B8D-27E9-4759-9B77-229673DE122F}" type="pres">
      <dgm:prSet presAssocID="{71C8E607-A80E-44D6-B97F-B99A5FB145C7}" presName="textNode" presStyleLbl="bgShp" presStyleIdx="3" presStyleCnt="4"/>
      <dgm:spPr/>
    </dgm:pt>
    <dgm:pt modelId="{57AB6F08-92D5-4CAB-A26A-C4B5BA61F505}" type="pres">
      <dgm:prSet presAssocID="{71C8E607-A80E-44D6-B97F-B99A5FB145C7}" presName="compChildNode" presStyleCnt="0"/>
      <dgm:spPr/>
    </dgm:pt>
    <dgm:pt modelId="{1AA2742D-14DC-4C34-9C50-0AB58A2F43A9}" type="pres">
      <dgm:prSet presAssocID="{71C8E607-A80E-44D6-B97F-B99A5FB145C7}" presName="theInnerList" presStyleCnt="0"/>
      <dgm:spPr/>
    </dgm:pt>
    <dgm:pt modelId="{F523E197-23BE-4DE5-B8DF-88C9E43BB95A}" type="pres">
      <dgm:prSet presAssocID="{6AC4BFDD-D42E-48C2-B0F3-B31A46453841}" presName="childNode" presStyleLbl="node1" presStyleIdx="6" presStyleCnt="8">
        <dgm:presLayoutVars>
          <dgm:bulletEnabled val="1"/>
        </dgm:presLayoutVars>
      </dgm:prSet>
      <dgm:spPr/>
    </dgm:pt>
    <dgm:pt modelId="{DB73384F-F17E-46B4-9EC8-D3436EE045D0}" type="pres">
      <dgm:prSet presAssocID="{6AC4BFDD-D42E-48C2-B0F3-B31A46453841}" presName="aSpace2" presStyleCnt="0"/>
      <dgm:spPr/>
    </dgm:pt>
    <dgm:pt modelId="{D527629C-6DCD-4460-A8D1-A4E40CC3FF0E}" type="pres">
      <dgm:prSet presAssocID="{7543DFAF-7CAA-4AB7-B1A2-8BAB81FA5E7A}" presName="childNode" presStyleLbl="node1" presStyleIdx="7" presStyleCnt="8">
        <dgm:presLayoutVars>
          <dgm:bulletEnabled val="1"/>
        </dgm:presLayoutVars>
      </dgm:prSet>
      <dgm:spPr/>
    </dgm:pt>
  </dgm:ptLst>
  <dgm:cxnLst>
    <dgm:cxn modelId="{89D5A900-725D-4A19-B61A-E2FAFA4C216D}" type="presOf" srcId="{7A3C4C9D-7EE2-4203-A7A5-7C75F94823D7}" destId="{8E796CE4-109D-4921-832D-8E580149ABD5}" srcOrd="0" destOrd="0" presId="urn:microsoft.com/office/officeart/2005/8/layout/lProcess2"/>
    <dgm:cxn modelId="{9092B531-44CF-43C3-8A82-CC2B6A4C9250}" srcId="{D13CF8B9-D72F-4002-8BDF-44BCAFDD5031}" destId="{7A3C4C9D-7EE2-4203-A7A5-7C75F94823D7}" srcOrd="0" destOrd="0" parTransId="{2E1E3C9D-938B-4277-AB1D-E0669AEAC7DD}" sibTransId="{D193A679-7071-4180-8067-73DE5444E0F9}"/>
    <dgm:cxn modelId="{E2F2013C-D700-41C1-BF17-59182E6BF554}" type="presOf" srcId="{C9835DB1-147B-43EF-9400-02849BF0C722}" destId="{B5EBBC64-6A04-4DA5-A1C5-828C7E4F45F8}" srcOrd="0" destOrd="0" presId="urn:microsoft.com/office/officeart/2005/8/layout/lProcess2"/>
    <dgm:cxn modelId="{B3F2993C-CDDD-4CF3-A9DC-9ED73E5F86E3}" srcId="{387A7A95-F647-4EE2-8E62-E760E27C5C6A}" destId="{D13CF8B9-D72F-4002-8BDF-44BCAFDD5031}" srcOrd="2" destOrd="0" parTransId="{EBB9A33E-DC33-4B3F-942D-02176E26C192}" sibTransId="{058F2A0B-6C74-4034-AE24-04A3B404FAED}"/>
    <dgm:cxn modelId="{4459985F-5170-44CB-B988-1EFD9FBB7F8B}" srcId="{387A7A95-F647-4EE2-8E62-E760E27C5C6A}" destId="{71C8E607-A80E-44D6-B97F-B99A5FB145C7}" srcOrd="3" destOrd="0" parTransId="{5741319F-D66C-4E08-9A5E-412467D6F478}" sibTransId="{0116C193-C822-4F10-BB72-F03A6D9C3F87}"/>
    <dgm:cxn modelId="{3C1AD041-542E-4A03-B3DC-26F9AB51E44A}" type="presOf" srcId="{B816A26F-C6B8-451C-9BFD-DF1D12F971F4}" destId="{D24EFD68-E67C-43C2-9758-D68932AFABCB}" srcOrd="0" destOrd="0" presId="urn:microsoft.com/office/officeart/2005/8/layout/lProcess2"/>
    <dgm:cxn modelId="{C5C66142-F2A9-4A30-B757-B48A94B6BCED}" srcId="{71C8E607-A80E-44D6-B97F-B99A5FB145C7}" destId="{7543DFAF-7CAA-4AB7-B1A2-8BAB81FA5E7A}" srcOrd="1" destOrd="0" parTransId="{5543E465-6796-441A-9208-91A4527083B9}" sibTransId="{1588448F-BEB6-44B2-99E4-36627EA8728E}"/>
    <dgm:cxn modelId="{FB87AE46-5C9B-4215-9054-F51427884536}" srcId="{D2392359-2B58-4009-A78F-40791A8A6A71}" destId="{C9835DB1-147B-43EF-9400-02849BF0C722}" srcOrd="1" destOrd="0" parTransId="{92760630-B0DF-4554-8689-0F261E29B656}" sibTransId="{2E48D6B6-9778-49AD-BAC4-9F18BB76D9EE}"/>
    <dgm:cxn modelId="{958C4D47-986A-4D5F-8F55-DF5EA713DC11}" srcId="{D0B17FE4-D46A-4455-907F-2887BDDF6281}" destId="{B816A26F-C6B8-451C-9BFD-DF1D12F971F4}" srcOrd="1" destOrd="0" parTransId="{DF53900F-B0D6-4A4A-B693-546BC2AC2006}" sibTransId="{6E0F14A6-97FB-42B5-AA64-CF7AA402F8F4}"/>
    <dgm:cxn modelId="{8826454A-A94C-48A5-A667-83D91F843F91}" type="presOf" srcId="{71C8E607-A80E-44D6-B97F-B99A5FB145C7}" destId="{369C6B8D-27E9-4759-9B77-229673DE122F}" srcOrd="1" destOrd="0" presId="urn:microsoft.com/office/officeart/2005/8/layout/lProcess2"/>
    <dgm:cxn modelId="{B53C5D4D-F8C7-4825-9E20-AF4016DA9299}" type="presOf" srcId="{D2392359-2B58-4009-A78F-40791A8A6A71}" destId="{1DE9345D-87A5-4AB8-8901-D2B9E1989D52}" srcOrd="0" destOrd="0" presId="urn:microsoft.com/office/officeart/2005/8/layout/lProcess2"/>
    <dgm:cxn modelId="{11335974-E0CA-40BA-B989-BD3154AB7CF7}" type="presOf" srcId="{5A1DCDD9-1A89-40E7-ADC0-BCBA2C9485BC}" destId="{EFC1A41D-F439-4518-8757-EA58D86CA05E}" srcOrd="0" destOrd="0" presId="urn:microsoft.com/office/officeart/2005/8/layout/lProcess2"/>
    <dgm:cxn modelId="{5C903B58-A1CC-475F-90D5-9F852D6462F7}" srcId="{D0B17FE4-D46A-4455-907F-2887BDDF6281}" destId="{96D13A76-345B-4D47-A8E9-8BB2C62A182E}" srcOrd="0" destOrd="0" parTransId="{6344AE71-02DA-4EA1-8EC5-A999123C42AE}" sibTransId="{98299402-4CC6-427C-B5D6-9F1B3F11557E}"/>
    <dgm:cxn modelId="{56D66878-CD40-469C-84AC-DF7EFB2A9210}" type="presOf" srcId="{96D13A76-345B-4D47-A8E9-8BB2C62A182E}" destId="{32AEDB39-B0DF-4C4D-BC83-4D3FEFD0917C}" srcOrd="0" destOrd="0" presId="urn:microsoft.com/office/officeart/2005/8/layout/lProcess2"/>
    <dgm:cxn modelId="{033EDA7D-AB30-4B44-911F-3A790F2AAD2E}" type="presOf" srcId="{D0B17FE4-D46A-4455-907F-2887BDDF6281}" destId="{D81755B8-5A5C-415F-BEE2-2A00B2C14A1E}" srcOrd="1" destOrd="0" presId="urn:microsoft.com/office/officeart/2005/8/layout/lProcess2"/>
    <dgm:cxn modelId="{92C10D88-902C-4367-BDFE-E2DE1982A9DA}" type="presOf" srcId="{D2392359-2B58-4009-A78F-40791A8A6A71}" destId="{20D9111A-E3FC-454C-B4B3-B64D2707C0C1}" srcOrd="1" destOrd="0" presId="urn:microsoft.com/office/officeart/2005/8/layout/lProcess2"/>
    <dgm:cxn modelId="{C4D2C791-ADF2-461B-B43F-91C5AAED9D87}" type="presOf" srcId="{387A7A95-F647-4EE2-8E62-E760E27C5C6A}" destId="{1481EEE7-E41C-49E0-BEA9-7FD74809FD95}" srcOrd="0" destOrd="0" presId="urn:microsoft.com/office/officeart/2005/8/layout/lProcess2"/>
    <dgm:cxn modelId="{9B386897-42C3-4AF5-AF86-433D6A105084}" type="presOf" srcId="{71C8E607-A80E-44D6-B97F-B99A5FB145C7}" destId="{0C8B1292-A0C0-425E-8B69-9D04379DA4F5}" srcOrd="0" destOrd="0" presId="urn:microsoft.com/office/officeart/2005/8/layout/lProcess2"/>
    <dgm:cxn modelId="{2C2A39A6-9C72-4C5F-9598-407891457E28}" srcId="{387A7A95-F647-4EE2-8E62-E760E27C5C6A}" destId="{D2392359-2B58-4009-A78F-40791A8A6A71}" srcOrd="1" destOrd="0" parTransId="{85BEA9F3-C449-4F14-86A8-104F0784FDF2}" sibTransId="{515C0173-2F03-497E-B434-CAB59CAC868F}"/>
    <dgm:cxn modelId="{89A1F1B6-65F0-4AE6-97F2-C7469C56C6D9}" type="presOf" srcId="{EBFA446A-7268-45D5-A686-821F42F522A7}" destId="{E5086ABA-0D4C-46FA-BF1A-D42B2037376A}" srcOrd="0" destOrd="0" presId="urn:microsoft.com/office/officeart/2005/8/layout/lProcess2"/>
    <dgm:cxn modelId="{0800BCBA-E166-43E3-ACEB-6FEFD2375726}" type="presOf" srcId="{7543DFAF-7CAA-4AB7-B1A2-8BAB81FA5E7A}" destId="{D527629C-6DCD-4460-A8D1-A4E40CC3FF0E}" srcOrd="0" destOrd="0" presId="urn:microsoft.com/office/officeart/2005/8/layout/lProcess2"/>
    <dgm:cxn modelId="{D01591C2-9F72-4414-A8DE-5A93CEF96D17}" type="presOf" srcId="{D0B17FE4-D46A-4455-907F-2887BDDF6281}" destId="{8A678127-82FA-4655-9826-28C6402567D0}" srcOrd="0" destOrd="0" presId="urn:microsoft.com/office/officeart/2005/8/layout/lProcess2"/>
    <dgm:cxn modelId="{98F6B9C6-803A-4E9A-B9FB-401656BF1B49}" srcId="{D13CF8B9-D72F-4002-8BDF-44BCAFDD5031}" destId="{EBFA446A-7268-45D5-A686-821F42F522A7}" srcOrd="1" destOrd="0" parTransId="{5FC216F3-49B6-49A0-9FEC-BAC4CE64E254}" sibTransId="{672A7D9D-76D0-4BA3-90A9-2ACC54D4D85D}"/>
    <dgm:cxn modelId="{E9317BD7-B507-4E38-9EBF-F67DBC3D84F1}" type="presOf" srcId="{6AC4BFDD-D42E-48C2-B0F3-B31A46453841}" destId="{F523E197-23BE-4DE5-B8DF-88C9E43BB95A}" srcOrd="0" destOrd="0" presId="urn:microsoft.com/office/officeart/2005/8/layout/lProcess2"/>
    <dgm:cxn modelId="{284273E3-7799-4BC6-86C6-347F1E56D1FE}" srcId="{71C8E607-A80E-44D6-B97F-B99A5FB145C7}" destId="{6AC4BFDD-D42E-48C2-B0F3-B31A46453841}" srcOrd="0" destOrd="0" parTransId="{A5B9D17B-29AE-4C83-B19A-EFE933D0EAB7}" sibTransId="{DC597F61-9C16-4B4B-8A16-30DE7685FD88}"/>
    <dgm:cxn modelId="{11E61FE4-054E-468C-858D-FE6974149FD5}" type="presOf" srcId="{D13CF8B9-D72F-4002-8BDF-44BCAFDD5031}" destId="{60F975CE-62FE-49B3-ADAA-D488EA93086C}" srcOrd="1" destOrd="0" presId="urn:microsoft.com/office/officeart/2005/8/layout/lProcess2"/>
    <dgm:cxn modelId="{F59814E7-2568-4D7D-AA6C-8C4BEF15A9D3}" srcId="{387A7A95-F647-4EE2-8E62-E760E27C5C6A}" destId="{D0B17FE4-D46A-4455-907F-2887BDDF6281}" srcOrd="0" destOrd="0" parTransId="{D1CBC376-B60C-433D-AF6D-60388B3679AC}" sibTransId="{C62FFC78-D546-49EB-BFD7-A7A247680409}"/>
    <dgm:cxn modelId="{DDCCD7EF-491D-4B61-942E-B695AD8626CA}" type="presOf" srcId="{D13CF8B9-D72F-4002-8BDF-44BCAFDD5031}" destId="{56ECA2CD-845D-4016-A29F-D7A032FD42CE}" srcOrd="0" destOrd="0" presId="urn:microsoft.com/office/officeart/2005/8/layout/lProcess2"/>
    <dgm:cxn modelId="{8C75DBF6-1935-4392-9342-19E1D6F305E9}" srcId="{D2392359-2B58-4009-A78F-40791A8A6A71}" destId="{5A1DCDD9-1A89-40E7-ADC0-BCBA2C9485BC}" srcOrd="0" destOrd="0" parTransId="{FC02B92D-DFF6-49B3-BBB9-5FA589A6CC41}" sibTransId="{807B7C99-4B69-490A-949F-86AAC393004D}"/>
    <dgm:cxn modelId="{10D408C1-2BE8-4E04-96C5-EAC044FFB7A9}" type="presParOf" srcId="{1481EEE7-E41C-49E0-BEA9-7FD74809FD95}" destId="{7A9E0634-04B7-4A1A-A726-3EF5C2E059E6}" srcOrd="0" destOrd="0" presId="urn:microsoft.com/office/officeart/2005/8/layout/lProcess2"/>
    <dgm:cxn modelId="{6C2211B4-4F35-42F7-BD9E-717CEC1F9B8E}" type="presParOf" srcId="{7A9E0634-04B7-4A1A-A726-3EF5C2E059E6}" destId="{8A678127-82FA-4655-9826-28C6402567D0}" srcOrd="0" destOrd="0" presId="urn:microsoft.com/office/officeart/2005/8/layout/lProcess2"/>
    <dgm:cxn modelId="{C24DF03B-0261-4C2E-B8C1-FE7089597583}" type="presParOf" srcId="{7A9E0634-04B7-4A1A-A726-3EF5C2E059E6}" destId="{D81755B8-5A5C-415F-BEE2-2A00B2C14A1E}" srcOrd="1" destOrd="0" presId="urn:microsoft.com/office/officeart/2005/8/layout/lProcess2"/>
    <dgm:cxn modelId="{AE94C24B-AE54-46E6-836B-38F75E2E8AFB}" type="presParOf" srcId="{7A9E0634-04B7-4A1A-A726-3EF5C2E059E6}" destId="{C0794BC4-AE21-4054-B06D-9C788007D357}" srcOrd="2" destOrd="0" presId="urn:microsoft.com/office/officeart/2005/8/layout/lProcess2"/>
    <dgm:cxn modelId="{3F7B0FA9-8DAF-46B3-8DFF-5DCA62033AD1}" type="presParOf" srcId="{C0794BC4-AE21-4054-B06D-9C788007D357}" destId="{94A9B7FA-FD13-492C-99DA-054FEE8515BF}" srcOrd="0" destOrd="0" presId="urn:microsoft.com/office/officeart/2005/8/layout/lProcess2"/>
    <dgm:cxn modelId="{EB83CE46-AAE7-45BA-B308-BA534542E14B}" type="presParOf" srcId="{94A9B7FA-FD13-492C-99DA-054FEE8515BF}" destId="{32AEDB39-B0DF-4C4D-BC83-4D3FEFD0917C}" srcOrd="0" destOrd="0" presId="urn:microsoft.com/office/officeart/2005/8/layout/lProcess2"/>
    <dgm:cxn modelId="{18AD696F-C7FE-4ADF-99F6-849E7CF8EF37}" type="presParOf" srcId="{94A9B7FA-FD13-492C-99DA-054FEE8515BF}" destId="{F20AD66A-47E8-4641-9865-97E625EF7E7F}" srcOrd="1" destOrd="0" presId="urn:microsoft.com/office/officeart/2005/8/layout/lProcess2"/>
    <dgm:cxn modelId="{0913699A-6691-422B-85DD-6CD5BB4AD1DC}" type="presParOf" srcId="{94A9B7FA-FD13-492C-99DA-054FEE8515BF}" destId="{D24EFD68-E67C-43C2-9758-D68932AFABCB}" srcOrd="2" destOrd="0" presId="urn:microsoft.com/office/officeart/2005/8/layout/lProcess2"/>
    <dgm:cxn modelId="{BD3CE262-8057-4528-9B8D-FE3814CB477F}" type="presParOf" srcId="{1481EEE7-E41C-49E0-BEA9-7FD74809FD95}" destId="{10B6A072-F47C-4061-96D3-47539D3D2706}" srcOrd="1" destOrd="0" presId="urn:microsoft.com/office/officeart/2005/8/layout/lProcess2"/>
    <dgm:cxn modelId="{8951F294-B2DB-4DA0-BD7F-E65D0C6DAF0C}" type="presParOf" srcId="{1481EEE7-E41C-49E0-BEA9-7FD74809FD95}" destId="{D2131E74-769A-4450-A922-8CFDADBDF87A}" srcOrd="2" destOrd="0" presId="urn:microsoft.com/office/officeart/2005/8/layout/lProcess2"/>
    <dgm:cxn modelId="{7B3C7928-BF9B-48F1-8D1E-E4D27805AE0C}" type="presParOf" srcId="{D2131E74-769A-4450-A922-8CFDADBDF87A}" destId="{1DE9345D-87A5-4AB8-8901-D2B9E1989D52}" srcOrd="0" destOrd="0" presId="urn:microsoft.com/office/officeart/2005/8/layout/lProcess2"/>
    <dgm:cxn modelId="{01D0E77D-3A54-4612-A01C-EAD03EBB53A1}" type="presParOf" srcId="{D2131E74-769A-4450-A922-8CFDADBDF87A}" destId="{20D9111A-E3FC-454C-B4B3-B64D2707C0C1}" srcOrd="1" destOrd="0" presId="urn:microsoft.com/office/officeart/2005/8/layout/lProcess2"/>
    <dgm:cxn modelId="{0FD37670-AF11-4C8D-9579-6DB836FADDC4}" type="presParOf" srcId="{D2131E74-769A-4450-A922-8CFDADBDF87A}" destId="{0711ED38-172B-4946-A577-5659A81F8F75}" srcOrd="2" destOrd="0" presId="urn:microsoft.com/office/officeart/2005/8/layout/lProcess2"/>
    <dgm:cxn modelId="{B21ECBAC-FFC9-4A3C-93AF-1C6B335BA611}" type="presParOf" srcId="{0711ED38-172B-4946-A577-5659A81F8F75}" destId="{AB0BCF98-2992-4F88-967E-EEAF1467EE39}" srcOrd="0" destOrd="0" presId="urn:microsoft.com/office/officeart/2005/8/layout/lProcess2"/>
    <dgm:cxn modelId="{E5753B34-F0BB-43EB-8A5D-2B91A73EC30B}" type="presParOf" srcId="{AB0BCF98-2992-4F88-967E-EEAF1467EE39}" destId="{EFC1A41D-F439-4518-8757-EA58D86CA05E}" srcOrd="0" destOrd="0" presId="urn:microsoft.com/office/officeart/2005/8/layout/lProcess2"/>
    <dgm:cxn modelId="{163924EB-201F-41E0-BC44-EBD9A96D6C65}" type="presParOf" srcId="{AB0BCF98-2992-4F88-967E-EEAF1467EE39}" destId="{89A7169B-DB80-4FF7-997D-644C4F79F45D}" srcOrd="1" destOrd="0" presId="urn:microsoft.com/office/officeart/2005/8/layout/lProcess2"/>
    <dgm:cxn modelId="{8E908683-BC2A-4FAE-A7DF-38D0DC4201F3}" type="presParOf" srcId="{AB0BCF98-2992-4F88-967E-EEAF1467EE39}" destId="{B5EBBC64-6A04-4DA5-A1C5-828C7E4F45F8}" srcOrd="2" destOrd="0" presId="urn:microsoft.com/office/officeart/2005/8/layout/lProcess2"/>
    <dgm:cxn modelId="{9A053D7E-FDAA-48D3-B107-C898A3B764CA}" type="presParOf" srcId="{1481EEE7-E41C-49E0-BEA9-7FD74809FD95}" destId="{C0D9DD45-C5DC-41B8-8984-1695A8B6AE49}" srcOrd="3" destOrd="0" presId="urn:microsoft.com/office/officeart/2005/8/layout/lProcess2"/>
    <dgm:cxn modelId="{F51E1CC0-8891-4856-9C90-8C2B609593E4}" type="presParOf" srcId="{1481EEE7-E41C-49E0-BEA9-7FD74809FD95}" destId="{BD816BC9-13A3-458D-913B-70A0B7FF65ED}" srcOrd="4" destOrd="0" presId="urn:microsoft.com/office/officeart/2005/8/layout/lProcess2"/>
    <dgm:cxn modelId="{29FF851F-2FDC-4384-8C82-CEE428DF6843}" type="presParOf" srcId="{BD816BC9-13A3-458D-913B-70A0B7FF65ED}" destId="{56ECA2CD-845D-4016-A29F-D7A032FD42CE}" srcOrd="0" destOrd="0" presId="urn:microsoft.com/office/officeart/2005/8/layout/lProcess2"/>
    <dgm:cxn modelId="{ADBB6960-45D6-4352-AFEF-0CE83C359BEE}" type="presParOf" srcId="{BD816BC9-13A3-458D-913B-70A0B7FF65ED}" destId="{60F975CE-62FE-49B3-ADAA-D488EA93086C}" srcOrd="1" destOrd="0" presId="urn:microsoft.com/office/officeart/2005/8/layout/lProcess2"/>
    <dgm:cxn modelId="{4024F697-0DAA-40AA-973C-89E178FA8F67}" type="presParOf" srcId="{BD816BC9-13A3-458D-913B-70A0B7FF65ED}" destId="{2DA747C0-7CD2-470B-A068-20D8AAD26BF0}" srcOrd="2" destOrd="0" presId="urn:microsoft.com/office/officeart/2005/8/layout/lProcess2"/>
    <dgm:cxn modelId="{E85A39B9-8860-4FB8-87AF-37914014B7C9}" type="presParOf" srcId="{2DA747C0-7CD2-470B-A068-20D8AAD26BF0}" destId="{EC1EB9B5-7A59-4FCB-950E-A57CEA360D2D}" srcOrd="0" destOrd="0" presId="urn:microsoft.com/office/officeart/2005/8/layout/lProcess2"/>
    <dgm:cxn modelId="{FF9D8D6D-59F3-4193-BDCA-F20AD99F1D48}" type="presParOf" srcId="{EC1EB9B5-7A59-4FCB-950E-A57CEA360D2D}" destId="{8E796CE4-109D-4921-832D-8E580149ABD5}" srcOrd="0" destOrd="0" presId="urn:microsoft.com/office/officeart/2005/8/layout/lProcess2"/>
    <dgm:cxn modelId="{4861DF02-9E0C-46D0-9AE2-B9753B042423}" type="presParOf" srcId="{EC1EB9B5-7A59-4FCB-950E-A57CEA360D2D}" destId="{49860B17-37C3-4589-AA02-A73733E3C6CF}" srcOrd="1" destOrd="0" presId="urn:microsoft.com/office/officeart/2005/8/layout/lProcess2"/>
    <dgm:cxn modelId="{FE97CD96-511D-4A0E-AC86-DE37AABCDE55}" type="presParOf" srcId="{EC1EB9B5-7A59-4FCB-950E-A57CEA360D2D}" destId="{E5086ABA-0D4C-46FA-BF1A-D42B2037376A}" srcOrd="2" destOrd="0" presId="urn:microsoft.com/office/officeart/2005/8/layout/lProcess2"/>
    <dgm:cxn modelId="{5FFA2822-3193-4EBD-BB79-1F52ABCF1707}" type="presParOf" srcId="{1481EEE7-E41C-49E0-BEA9-7FD74809FD95}" destId="{99EB8D01-300E-4075-8B49-9318202D1593}" srcOrd="5" destOrd="0" presId="urn:microsoft.com/office/officeart/2005/8/layout/lProcess2"/>
    <dgm:cxn modelId="{F747D6A7-5DD5-478D-8A32-5E9B065AC3DF}" type="presParOf" srcId="{1481EEE7-E41C-49E0-BEA9-7FD74809FD95}" destId="{EDCA17B1-0FA9-43E8-AB1F-395E8A2492B8}" srcOrd="6" destOrd="0" presId="urn:microsoft.com/office/officeart/2005/8/layout/lProcess2"/>
    <dgm:cxn modelId="{5A6BF73B-2AA8-417E-A204-B23585F28785}" type="presParOf" srcId="{EDCA17B1-0FA9-43E8-AB1F-395E8A2492B8}" destId="{0C8B1292-A0C0-425E-8B69-9D04379DA4F5}" srcOrd="0" destOrd="0" presId="urn:microsoft.com/office/officeart/2005/8/layout/lProcess2"/>
    <dgm:cxn modelId="{3854A70D-2150-46D0-9105-EB8007F42802}" type="presParOf" srcId="{EDCA17B1-0FA9-43E8-AB1F-395E8A2492B8}" destId="{369C6B8D-27E9-4759-9B77-229673DE122F}" srcOrd="1" destOrd="0" presId="urn:microsoft.com/office/officeart/2005/8/layout/lProcess2"/>
    <dgm:cxn modelId="{E053037A-4CEE-4387-9D03-F715D75AFBB1}" type="presParOf" srcId="{EDCA17B1-0FA9-43E8-AB1F-395E8A2492B8}" destId="{57AB6F08-92D5-4CAB-A26A-C4B5BA61F505}" srcOrd="2" destOrd="0" presId="urn:microsoft.com/office/officeart/2005/8/layout/lProcess2"/>
    <dgm:cxn modelId="{12AAAF48-D881-4B53-BA0F-D01C1A0A0CA8}" type="presParOf" srcId="{57AB6F08-92D5-4CAB-A26A-C4B5BA61F505}" destId="{1AA2742D-14DC-4C34-9C50-0AB58A2F43A9}" srcOrd="0" destOrd="0" presId="urn:microsoft.com/office/officeart/2005/8/layout/lProcess2"/>
    <dgm:cxn modelId="{8CAC6C9E-EAE6-486F-B3D9-0D4E4126F5A3}" type="presParOf" srcId="{1AA2742D-14DC-4C34-9C50-0AB58A2F43A9}" destId="{F523E197-23BE-4DE5-B8DF-88C9E43BB95A}" srcOrd="0" destOrd="0" presId="urn:microsoft.com/office/officeart/2005/8/layout/lProcess2"/>
    <dgm:cxn modelId="{3C147B84-CA41-42DB-8A0B-EF08A1A99389}" type="presParOf" srcId="{1AA2742D-14DC-4C34-9C50-0AB58A2F43A9}" destId="{DB73384F-F17E-46B4-9EC8-D3436EE045D0}" srcOrd="1" destOrd="0" presId="urn:microsoft.com/office/officeart/2005/8/layout/lProcess2"/>
    <dgm:cxn modelId="{4F1124BB-76E7-456E-B86D-7E530109D2B1}" type="presParOf" srcId="{1AA2742D-14DC-4C34-9C50-0AB58A2F43A9}" destId="{D527629C-6DCD-4460-A8D1-A4E40CC3FF0E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F49C8E-C504-430A-9999-97538C1E1CF1}" type="doc">
      <dgm:prSet loTypeId="urn:microsoft.com/office/officeart/2005/8/layout/hierarchy2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EB86392-A634-4AEC-9ECF-E52F1705514E}">
      <dgm:prSet custT="1"/>
      <dgm:spPr/>
      <dgm:t>
        <a:bodyPr/>
        <a:lstStyle/>
        <a:p>
          <a:r>
            <a:rPr lang="pt-BR" sz="1800" dirty="0"/>
            <a:t>Tecnicamente: </a:t>
          </a:r>
          <a:r>
            <a:rPr lang="pt-BR" sz="1800" u="sng" dirty="0"/>
            <a:t>tudo</a:t>
          </a:r>
          <a:endParaRPr lang="en-US" sz="1800" dirty="0"/>
        </a:p>
      </dgm:t>
    </dgm:pt>
    <dgm:pt modelId="{9575583A-05F7-4284-8C77-AADF5959ECE7}" type="parTrans" cxnId="{66986154-6467-4B69-B0B8-64D6F52D78F5}">
      <dgm:prSet/>
      <dgm:spPr/>
      <dgm:t>
        <a:bodyPr/>
        <a:lstStyle/>
        <a:p>
          <a:endParaRPr lang="en-US"/>
        </a:p>
      </dgm:t>
    </dgm:pt>
    <dgm:pt modelId="{5F4BBDBE-FD3E-4F99-93D0-A8B9754FD617}" type="sibTrans" cxnId="{66986154-6467-4B69-B0B8-64D6F52D78F5}">
      <dgm:prSet/>
      <dgm:spPr/>
      <dgm:t>
        <a:bodyPr/>
        <a:lstStyle/>
        <a:p>
          <a:endParaRPr lang="en-US"/>
        </a:p>
      </dgm:t>
    </dgm:pt>
    <dgm:pt modelId="{082B216A-9467-41A0-BE89-A7740844CAE8}">
      <dgm:prSet/>
      <dgm:spPr/>
      <dgm:t>
        <a:bodyPr/>
        <a:lstStyle/>
        <a:p>
          <a:r>
            <a:rPr lang="pt-BR"/>
            <a:t>Dados, poder computacional, arquitetura, que </a:t>
          </a:r>
          <a:r>
            <a:rPr lang="pt-BR" b="1"/>
            <a:t>não</a:t>
          </a:r>
          <a:r>
            <a:rPr lang="pt-BR"/>
            <a:t> existiam.</a:t>
          </a:r>
          <a:endParaRPr lang="en-US"/>
        </a:p>
      </dgm:t>
    </dgm:pt>
    <dgm:pt modelId="{F72DF571-FB1E-4FE6-BBC6-CEB6D6872C87}" type="parTrans" cxnId="{801B631B-B4B9-4ABE-8358-48BDC3E0FEB3}">
      <dgm:prSet/>
      <dgm:spPr/>
      <dgm:t>
        <a:bodyPr/>
        <a:lstStyle/>
        <a:p>
          <a:endParaRPr lang="en-US"/>
        </a:p>
      </dgm:t>
    </dgm:pt>
    <dgm:pt modelId="{6F3B0C31-B0F2-4405-A6A6-88B2F846D8AB}" type="sibTrans" cxnId="{801B631B-B4B9-4ABE-8358-48BDC3E0FEB3}">
      <dgm:prSet/>
      <dgm:spPr/>
      <dgm:t>
        <a:bodyPr/>
        <a:lstStyle/>
        <a:p>
          <a:endParaRPr lang="en-US"/>
        </a:p>
      </dgm:t>
    </dgm:pt>
    <dgm:pt modelId="{2814A9E3-5224-495A-816E-3D62C4DBE8AB}">
      <dgm:prSet custT="1"/>
      <dgm:spPr/>
      <dgm:t>
        <a:bodyPr/>
        <a:lstStyle/>
        <a:p>
          <a:r>
            <a:rPr lang="pt-BR" sz="1800"/>
            <a:t>Filosoficamente: </a:t>
          </a:r>
          <a:r>
            <a:rPr lang="pt-BR" sz="1800" u="sng"/>
            <a:t>nada</a:t>
          </a:r>
          <a:endParaRPr lang="en-US" sz="1800"/>
        </a:p>
      </dgm:t>
    </dgm:pt>
    <dgm:pt modelId="{88B23F47-AEA6-434B-890E-AB2E7CB23F44}" type="parTrans" cxnId="{989D28C3-5360-4261-A94C-A24D4CD0054E}">
      <dgm:prSet/>
      <dgm:spPr/>
      <dgm:t>
        <a:bodyPr/>
        <a:lstStyle/>
        <a:p>
          <a:endParaRPr lang="en-US"/>
        </a:p>
      </dgm:t>
    </dgm:pt>
    <dgm:pt modelId="{EDED3168-7204-4916-BDE7-BC950733CBFF}" type="sibTrans" cxnId="{989D28C3-5360-4261-A94C-A24D4CD0054E}">
      <dgm:prSet/>
      <dgm:spPr/>
      <dgm:t>
        <a:bodyPr/>
        <a:lstStyle/>
        <a:p>
          <a:endParaRPr lang="en-US"/>
        </a:p>
      </dgm:t>
    </dgm:pt>
    <dgm:pt modelId="{FB26EDE4-AEA0-49C1-8B25-7EE79D1414EC}">
      <dgm:prSet/>
      <dgm:spPr/>
      <dgm:t>
        <a:bodyPr/>
        <a:lstStyle/>
        <a:p>
          <a:r>
            <a:rPr lang="pt-BR"/>
            <a:t>Os mesmos questionamentos permanecem:</a:t>
          </a:r>
          <a:endParaRPr lang="en-US"/>
        </a:p>
      </dgm:t>
    </dgm:pt>
    <dgm:pt modelId="{0BDDE534-B62A-4777-B323-669DABEF7780}" type="parTrans" cxnId="{CD941D5F-4DCA-4166-9791-F5567130BE1A}">
      <dgm:prSet/>
      <dgm:spPr/>
      <dgm:t>
        <a:bodyPr/>
        <a:lstStyle/>
        <a:p>
          <a:endParaRPr lang="en-US"/>
        </a:p>
      </dgm:t>
    </dgm:pt>
    <dgm:pt modelId="{43064383-1CC9-4BF0-8961-EAD36E24A814}" type="sibTrans" cxnId="{CD941D5F-4DCA-4166-9791-F5567130BE1A}">
      <dgm:prSet/>
      <dgm:spPr/>
      <dgm:t>
        <a:bodyPr/>
        <a:lstStyle/>
        <a:p>
          <a:endParaRPr lang="en-US"/>
        </a:p>
      </dgm:t>
    </dgm:pt>
    <dgm:pt modelId="{82F1EDF2-7301-402F-9F63-74D9F133F756}">
      <dgm:prSet/>
      <dgm:spPr/>
      <dgm:t>
        <a:bodyPr/>
        <a:lstStyle/>
        <a:p>
          <a:r>
            <a:rPr lang="pt-BR" dirty="0"/>
            <a:t>Simulação convincente é real?</a:t>
          </a:r>
          <a:endParaRPr lang="en-US" dirty="0"/>
        </a:p>
      </dgm:t>
    </dgm:pt>
    <dgm:pt modelId="{3F52CF53-FC35-4DF8-8708-B0A163F8ECF9}" type="parTrans" cxnId="{F4C9BC0F-8C2A-4760-A5FC-1C807CC8DF01}">
      <dgm:prSet/>
      <dgm:spPr/>
      <dgm:t>
        <a:bodyPr/>
        <a:lstStyle/>
        <a:p>
          <a:endParaRPr lang="en-US"/>
        </a:p>
      </dgm:t>
    </dgm:pt>
    <dgm:pt modelId="{BCF86434-E25E-4EB2-AC44-08F24B0D36A8}" type="sibTrans" cxnId="{F4C9BC0F-8C2A-4760-A5FC-1C807CC8DF01}">
      <dgm:prSet/>
      <dgm:spPr/>
      <dgm:t>
        <a:bodyPr/>
        <a:lstStyle/>
        <a:p>
          <a:endParaRPr lang="en-US"/>
        </a:p>
      </dgm:t>
    </dgm:pt>
    <dgm:pt modelId="{3FAD6CAD-1F33-449C-801B-022E915CDBE7}">
      <dgm:prSet/>
      <dgm:spPr/>
      <dgm:t>
        <a:bodyPr/>
        <a:lstStyle/>
        <a:p>
          <a:r>
            <a:rPr lang="pt-BR"/>
            <a:t>Importa se há compreensão real?</a:t>
          </a:r>
          <a:endParaRPr lang="en-US"/>
        </a:p>
      </dgm:t>
    </dgm:pt>
    <dgm:pt modelId="{BDF94CF5-0995-479D-8800-8EB554B13801}" type="parTrans" cxnId="{447B4EC4-42F0-4E57-9576-A83D31641256}">
      <dgm:prSet/>
      <dgm:spPr/>
      <dgm:t>
        <a:bodyPr/>
        <a:lstStyle/>
        <a:p>
          <a:endParaRPr lang="en-US"/>
        </a:p>
      </dgm:t>
    </dgm:pt>
    <dgm:pt modelId="{11E6C5DB-310A-4662-BD9D-C61702F7A716}" type="sibTrans" cxnId="{447B4EC4-42F0-4E57-9576-A83D31641256}">
      <dgm:prSet/>
      <dgm:spPr/>
      <dgm:t>
        <a:bodyPr/>
        <a:lstStyle/>
        <a:p>
          <a:endParaRPr lang="en-US"/>
        </a:p>
      </dgm:t>
    </dgm:pt>
    <dgm:pt modelId="{08C95D25-4EB7-438A-8747-E381987767B6}">
      <dgm:prSet/>
      <dgm:spPr/>
      <dgm:t>
        <a:bodyPr/>
        <a:lstStyle/>
        <a:p>
          <a:r>
            <a:rPr lang="pt-BR"/>
            <a:t>O que significa ‘entender’ um paciente?</a:t>
          </a:r>
          <a:endParaRPr lang="en-US"/>
        </a:p>
      </dgm:t>
    </dgm:pt>
    <dgm:pt modelId="{2A44A403-0F6C-4622-927A-E521CBC22029}" type="parTrans" cxnId="{9E6BCB20-7A60-4805-B5EE-A8A46946A2B7}">
      <dgm:prSet/>
      <dgm:spPr/>
      <dgm:t>
        <a:bodyPr/>
        <a:lstStyle/>
        <a:p>
          <a:endParaRPr lang="en-US"/>
        </a:p>
      </dgm:t>
    </dgm:pt>
    <dgm:pt modelId="{A1EF745C-E026-4361-9538-77A77BC87E86}" type="sibTrans" cxnId="{9E6BCB20-7A60-4805-B5EE-A8A46946A2B7}">
      <dgm:prSet/>
      <dgm:spPr/>
      <dgm:t>
        <a:bodyPr/>
        <a:lstStyle/>
        <a:p>
          <a:endParaRPr lang="en-US"/>
        </a:p>
      </dgm:t>
    </dgm:pt>
    <dgm:pt modelId="{30414597-DDAA-4E67-844D-17D2EE080F5B}" type="pres">
      <dgm:prSet presAssocID="{39F49C8E-C504-430A-9999-97538C1E1CF1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FB240F4-1ECD-4757-9F54-A141824D026A}" type="pres">
      <dgm:prSet presAssocID="{2EB86392-A634-4AEC-9ECF-E52F1705514E}" presName="root1" presStyleCnt="0"/>
      <dgm:spPr/>
    </dgm:pt>
    <dgm:pt modelId="{197B688D-8247-46B0-9D92-DBB8E009DB2B}" type="pres">
      <dgm:prSet presAssocID="{2EB86392-A634-4AEC-9ECF-E52F1705514E}" presName="LevelOneTextNode" presStyleLbl="node0" presStyleIdx="0" presStyleCnt="2">
        <dgm:presLayoutVars>
          <dgm:chPref val="3"/>
        </dgm:presLayoutVars>
      </dgm:prSet>
      <dgm:spPr/>
    </dgm:pt>
    <dgm:pt modelId="{A10AB88A-467B-4472-8973-9D76B06012C8}" type="pres">
      <dgm:prSet presAssocID="{2EB86392-A634-4AEC-9ECF-E52F1705514E}" presName="level2hierChild" presStyleCnt="0"/>
      <dgm:spPr/>
    </dgm:pt>
    <dgm:pt modelId="{5E278215-FD10-407B-923A-4A02A1651F48}" type="pres">
      <dgm:prSet presAssocID="{F72DF571-FB1E-4FE6-BBC6-CEB6D6872C87}" presName="conn2-1" presStyleLbl="parChTrans1D2" presStyleIdx="0" presStyleCnt="2"/>
      <dgm:spPr/>
    </dgm:pt>
    <dgm:pt modelId="{FCEAF269-6BE9-46A0-B8D1-C8836FD73843}" type="pres">
      <dgm:prSet presAssocID="{F72DF571-FB1E-4FE6-BBC6-CEB6D6872C87}" presName="connTx" presStyleLbl="parChTrans1D2" presStyleIdx="0" presStyleCnt="2"/>
      <dgm:spPr/>
    </dgm:pt>
    <dgm:pt modelId="{E20D1903-7283-4C21-A235-1792C981B082}" type="pres">
      <dgm:prSet presAssocID="{082B216A-9467-41A0-BE89-A7740844CAE8}" presName="root2" presStyleCnt="0"/>
      <dgm:spPr/>
    </dgm:pt>
    <dgm:pt modelId="{5043C676-3D1E-4C40-B2C4-428F490B82DD}" type="pres">
      <dgm:prSet presAssocID="{082B216A-9467-41A0-BE89-A7740844CAE8}" presName="LevelTwoTextNode" presStyleLbl="node2" presStyleIdx="0" presStyleCnt="2">
        <dgm:presLayoutVars>
          <dgm:chPref val="3"/>
        </dgm:presLayoutVars>
      </dgm:prSet>
      <dgm:spPr/>
    </dgm:pt>
    <dgm:pt modelId="{9FA5D945-EE39-4272-8011-39C551F1B3DA}" type="pres">
      <dgm:prSet presAssocID="{082B216A-9467-41A0-BE89-A7740844CAE8}" presName="level3hierChild" presStyleCnt="0"/>
      <dgm:spPr/>
    </dgm:pt>
    <dgm:pt modelId="{D869B4DA-F4FE-48EF-AEAB-0564C9C92985}" type="pres">
      <dgm:prSet presAssocID="{2814A9E3-5224-495A-816E-3D62C4DBE8AB}" presName="root1" presStyleCnt="0"/>
      <dgm:spPr/>
    </dgm:pt>
    <dgm:pt modelId="{479A5BD8-E5CA-4F24-BD53-9BF6082120CF}" type="pres">
      <dgm:prSet presAssocID="{2814A9E3-5224-495A-816E-3D62C4DBE8AB}" presName="LevelOneTextNode" presStyleLbl="node0" presStyleIdx="1" presStyleCnt="2">
        <dgm:presLayoutVars>
          <dgm:chPref val="3"/>
        </dgm:presLayoutVars>
      </dgm:prSet>
      <dgm:spPr/>
    </dgm:pt>
    <dgm:pt modelId="{7EF5FDCB-FCC2-4BDF-B1C5-6F1F11063D10}" type="pres">
      <dgm:prSet presAssocID="{2814A9E3-5224-495A-816E-3D62C4DBE8AB}" presName="level2hierChild" presStyleCnt="0"/>
      <dgm:spPr/>
    </dgm:pt>
    <dgm:pt modelId="{5904EBF8-DA60-4B61-887C-82BBC8F0A206}" type="pres">
      <dgm:prSet presAssocID="{0BDDE534-B62A-4777-B323-669DABEF7780}" presName="conn2-1" presStyleLbl="parChTrans1D2" presStyleIdx="1" presStyleCnt="2"/>
      <dgm:spPr/>
    </dgm:pt>
    <dgm:pt modelId="{AA25501D-EDAE-4CC8-A07D-81D6E91505F5}" type="pres">
      <dgm:prSet presAssocID="{0BDDE534-B62A-4777-B323-669DABEF7780}" presName="connTx" presStyleLbl="parChTrans1D2" presStyleIdx="1" presStyleCnt="2"/>
      <dgm:spPr/>
    </dgm:pt>
    <dgm:pt modelId="{70EDE8C5-053E-4CA3-AA2F-319ABF47B0A9}" type="pres">
      <dgm:prSet presAssocID="{FB26EDE4-AEA0-49C1-8B25-7EE79D1414EC}" presName="root2" presStyleCnt="0"/>
      <dgm:spPr/>
    </dgm:pt>
    <dgm:pt modelId="{BDCDF077-5303-40CA-B5E8-504FCC3F9135}" type="pres">
      <dgm:prSet presAssocID="{FB26EDE4-AEA0-49C1-8B25-7EE79D1414EC}" presName="LevelTwoTextNode" presStyleLbl="node2" presStyleIdx="1" presStyleCnt="2">
        <dgm:presLayoutVars>
          <dgm:chPref val="3"/>
        </dgm:presLayoutVars>
      </dgm:prSet>
      <dgm:spPr/>
    </dgm:pt>
    <dgm:pt modelId="{D8ED3468-B1B7-4405-866C-65D2008B12A1}" type="pres">
      <dgm:prSet presAssocID="{FB26EDE4-AEA0-49C1-8B25-7EE79D1414EC}" presName="level3hierChild" presStyleCnt="0"/>
      <dgm:spPr/>
    </dgm:pt>
    <dgm:pt modelId="{82C051A3-4DCE-40C5-AB11-2D07FA702870}" type="pres">
      <dgm:prSet presAssocID="{3F52CF53-FC35-4DF8-8708-B0A163F8ECF9}" presName="conn2-1" presStyleLbl="parChTrans1D3" presStyleIdx="0" presStyleCnt="3"/>
      <dgm:spPr/>
    </dgm:pt>
    <dgm:pt modelId="{BDE7A9E1-BC3E-41E4-9F00-35215C4C3136}" type="pres">
      <dgm:prSet presAssocID="{3F52CF53-FC35-4DF8-8708-B0A163F8ECF9}" presName="connTx" presStyleLbl="parChTrans1D3" presStyleIdx="0" presStyleCnt="3"/>
      <dgm:spPr/>
    </dgm:pt>
    <dgm:pt modelId="{5CE168E7-6DCA-4B3A-A26C-5EE735686FAA}" type="pres">
      <dgm:prSet presAssocID="{82F1EDF2-7301-402F-9F63-74D9F133F756}" presName="root2" presStyleCnt="0"/>
      <dgm:spPr/>
    </dgm:pt>
    <dgm:pt modelId="{2789DF0F-A16F-41FB-AFF6-08681EFDBBD3}" type="pres">
      <dgm:prSet presAssocID="{82F1EDF2-7301-402F-9F63-74D9F133F756}" presName="LevelTwoTextNode" presStyleLbl="node3" presStyleIdx="0" presStyleCnt="3">
        <dgm:presLayoutVars>
          <dgm:chPref val="3"/>
        </dgm:presLayoutVars>
      </dgm:prSet>
      <dgm:spPr/>
    </dgm:pt>
    <dgm:pt modelId="{BCA70FE3-C815-495A-813B-FE4DEBF42760}" type="pres">
      <dgm:prSet presAssocID="{82F1EDF2-7301-402F-9F63-74D9F133F756}" presName="level3hierChild" presStyleCnt="0"/>
      <dgm:spPr/>
    </dgm:pt>
    <dgm:pt modelId="{40FBB04E-E965-422C-930C-FC0682F52097}" type="pres">
      <dgm:prSet presAssocID="{BDF94CF5-0995-479D-8800-8EB554B13801}" presName="conn2-1" presStyleLbl="parChTrans1D3" presStyleIdx="1" presStyleCnt="3"/>
      <dgm:spPr/>
    </dgm:pt>
    <dgm:pt modelId="{C79F186B-BA82-49D9-91AC-E3C238FF18A8}" type="pres">
      <dgm:prSet presAssocID="{BDF94CF5-0995-479D-8800-8EB554B13801}" presName="connTx" presStyleLbl="parChTrans1D3" presStyleIdx="1" presStyleCnt="3"/>
      <dgm:spPr/>
    </dgm:pt>
    <dgm:pt modelId="{B86DF988-8B17-484D-9E07-CCE3A1B50DD8}" type="pres">
      <dgm:prSet presAssocID="{3FAD6CAD-1F33-449C-801B-022E915CDBE7}" presName="root2" presStyleCnt="0"/>
      <dgm:spPr/>
    </dgm:pt>
    <dgm:pt modelId="{73F861AB-B066-4F4A-8321-400BF273E3BF}" type="pres">
      <dgm:prSet presAssocID="{3FAD6CAD-1F33-449C-801B-022E915CDBE7}" presName="LevelTwoTextNode" presStyleLbl="node3" presStyleIdx="1" presStyleCnt="3">
        <dgm:presLayoutVars>
          <dgm:chPref val="3"/>
        </dgm:presLayoutVars>
      </dgm:prSet>
      <dgm:spPr/>
    </dgm:pt>
    <dgm:pt modelId="{5089F99E-99A0-4C89-A766-8092CE60D48C}" type="pres">
      <dgm:prSet presAssocID="{3FAD6CAD-1F33-449C-801B-022E915CDBE7}" presName="level3hierChild" presStyleCnt="0"/>
      <dgm:spPr/>
    </dgm:pt>
    <dgm:pt modelId="{44A77F44-196C-4A95-BDD9-0700252D4C26}" type="pres">
      <dgm:prSet presAssocID="{2A44A403-0F6C-4622-927A-E521CBC22029}" presName="conn2-1" presStyleLbl="parChTrans1D3" presStyleIdx="2" presStyleCnt="3"/>
      <dgm:spPr/>
    </dgm:pt>
    <dgm:pt modelId="{59CB1B13-E8F8-40E5-B27B-872CACC427C5}" type="pres">
      <dgm:prSet presAssocID="{2A44A403-0F6C-4622-927A-E521CBC22029}" presName="connTx" presStyleLbl="parChTrans1D3" presStyleIdx="2" presStyleCnt="3"/>
      <dgm:spPr/>
    </dgm:pt>
    <dgm:pt modelId="{4F46E2E7-CE98-4FD5-8CC2-58BA25A6B110}" type="pres">
      <dgm:prSet presAssocID="{08C95D25-4EB7-438A-8747-E381987767B6}" presName="root2" presStyleCnt="0"/>
      <dgm:spPr/>
    </dgm:pt>
    <dgm:pt modelId="{39AC5403-2F4A-451A-8D7B-0388E30D63A0}" type="pres">
      <dgm:prSet presAssocID="{08C95D25-4EB7-438A-8747-E381987767B6}" presName="LevelTwoTextNode" presStyleLbl="node3" presStyleIdx="2" presStyleCnt="3">
        <dgm:presLayoutVars>
          <dgm:chPref val="3"/>
        </dgm:presLayoutVars>
      </dgm:prSet>
      <dgm:spPr/>
    </dgm:pt>
    <dgm:pt modelId="{B119C66E-9A99-4223-A4FC-199895D41F0E}" type="pres">
      <dgm:prSet presAssocID="{08C95D25-4EB7-438A-8747-E381987767B6}" presName="level3hierChild" presStyleCnt="0"/>
      <dgm:spPr/>
    </dgm:pt>
  </dgm:ptLst>
  <dgm:cxnLst>
    <dgm:cxn modelId="{F4C9BC0F-8C2A-4760-A5FC-1C807CC8DF01}" srcId="{FB26EDE4-AEA0-49C1-8B25-7EE79D1414EC}" destId="{82F1EDF2-7301-402F-9F63-74D9F133F756}" srcOrd="0" destOrd="0" parTransId="{3F52CF53-FC35-4DF8-8708-B0A163F8ECF9}" sibTransId="{BCF86434-E25E-4EB2-AC44-08F24B0D36A8}"/>
    <dgm:cxn modelId="{94448D10-0CFA-41C3-8C3B-65E36296D395}" type="presOf" srcId="{082B216A-9467-41A0-BE89-A7740844CAE8}" destId="{5043C676-3D1E-4C40-B2C4-428F490B82DD}" srcOrd="0" destOrd="0" presId="urn:microsoft.com/office/officeart/2005/8/layout/hierarchy2"/>
    <dgm:cxn modelId="{801B631B-B4B9-4ABE-8358-48BDC3E0FEB3}" srcId="{2EB86392-A634-4AEC-9ECF-E52F1705514E}" destId="{082B216A-9467-41A0-BE89-A7740844CAE8}" srcOrd="0" destOrd="0" parTransId="{F72DF571-FB1E-4FE6-BBC6-CEB6D6872C87}" sibTransId="{6F3B0C31-B0F2-4405-A6A6-88B2F846D8AB}"/>
    <dgm:cxn modelId="{A212EC1B-4E68-4EFC-A934-E7F04910865C}" type="presOf" srcId="{82F1EDF2-7301-402F-9F63-74D9F133F756}" destId="{2789DF0F-A16F-41FB-AFF6-08681EFDBBD3}" srcOrd="0" destOrd="0" presId="urn:microsoft.com/office/officeart/2005/8/layout/hierarchy2"/>
    <dgm:cxn modelId="{9E6BCB20-7A60-4805-B5EE-A8A46946A2B7}" srcId="{FB26EDE4-AEA0-49C1-8B25-7EE79D1414EC}" destId="{08C95D25-4EB7-438A-8747-E381987767B6}" srcOrd="2" destOrd="0" parTransId="{2A44A403-0F6C-4622-927A-E521CBC22029}" sibTransId="{A1EF745C-E026-4361-9538-77A77BC87E86}"/>
    <dgm:cxn modelId="{1B6AE32A-33D6-460D-AC27-412830667646}" type="presOf" srcId="{0BDDE534-B62A-4777-B323-669DABEF7780}" destId="{5904EBF8-DA60-4B61-887C-82BBC8F0A206}" srcOrd="0" destOrd="0" presId="urn:microsoft.com/office/officeart/2005/8/layout/hierarchy2"/>
    <dgm:cxn modelId="{B2E09F2C-83B9-4E94-B44B-A33FE60D0137}" type="presOf" srcId="{F72DF571-FB1E-4FE6-BBC6-CEB6D6872C87}" destId="{FCEAF269-6BE9-46A0-B8D1-C8836FD73843}" srcOrd="1" destOrd="0" presId="urn:microsoft.com/office/officeart/2005/8/layout/hierarchy2"/>
    <dgm:cxn modelId="{62E38B5B-9BB1-4DC1-87EB-E0BAF18FD16B}" type="presOf" srcId="{2EB86392-A634-4AEC-9ECF-E52F1705514E}" destId="{197B688D-8247-46B0-9D92-DBB8E009DB2B}" srcOrd="0" destOrd="0" presId="urn:microsoft.com/office/officeart/2005/8/layout/hierarchy2"/>
    <dgm:cxn modelId="{CD941D5F-4DCA-4166-9791-F5567130BE1A}" srcId="{2814A9E3-5224-495A-816E-3D62C4DBE8AB}" destId="{FB26EDE4-AEA0-49C1-8B25-7EE79D1414EC}" srcOrd="0" destOrd="0" parTransId="{0BDDE534-B62A-4777-B323-669DABEF7780}" sibTransId="{43064383-1CC9-4BF0-8961-EAD36E24A814}"/>
    <dgm:cxn modelId="{FCA0BD61-DA10-4264-9BB8-EEB5BC9738A6}" type="presOf" srcId="{FB26EDE4-AEA0-49C1-8B25-7EE79D1414EC}" destId="{BDCDF077-5303-40CA-B5E8-504FCC3F9135}" srcOrd="0" destOrd="0" presId="urn:microsoft.com/office/officeart/2005/8/layout/hierarchy2"/>
    <dgm:cxn modelId="{22BEAE4A-36FF-4FF8-A858-DCF1BA4EA6D8}" type="presOf" srcId="{2814A9E3-5224-495A-816E-3D62C4DBE8AB}" destId="{479A5BD8-E5CA-4F24-BD53-9BF6082120CF}" srcOrd="0" destOrd="0" presId="urn:microsoft.com/office/officeart/2005/8/layout/hierarchy2"/>
    <dgm:cxn modelId="{66986154-6467-4B69-B0B8-64D6F52D78F5}" srcId="{39F49C8E-C504-430A-9999-97538C1E1CF1}" destId="{2EB86392-A634-4AEC-9ECF-E52F1705514E}" srcOrd="0" destOrd="0" parTransId="{9575583A-05F7-4284-8C77-AADF5959ECE7}" sibTransId="{5F4BBDBE-FD3E-4F99-93D0-A8B9754FD617}"/>
    <dgm:cxn modelId="{C7BBF374-4CBC-4613-AD15-30340E4C8E81}" type="presOf" srcId="{39F49C8E-C504-430A-9999-97538C1E1CF1}" destId="{30414597-DDAA-4E67-844D-17D2EE080F5B}" srcOrd="0" destOrd="0" presId="urn:microsoft.com/office/officeart/2005/8/layout/hierarchy2"/>
    <dgm:cxn modelId="{5BD0C988-AD3D-436D-961F-6C9E7ED39D63}" type="presOf" srcId="{3FAD6CAD-1F33-449C-801B-022E915CDBE7}" destId="{73F861AB-B066-4F4A-8321-400BF273E3BF}" srcOrd="0" destOrd="0" presId="urn:microsoft.com/office/officeart/2005/8/layout/hierarchy2"/>
    <dgm:cxn modelId="{F1E18992-9B5D-49D5-97FE-602F8872F6A3}" type="presOf" srcId="{BDF94CF5-0995-479D-8800-8EB554B13801}" destId="{C79F186B-BA82-49D9-91AC-E3C238FF18A8}" srcOrd="1" destOrd="0" presId="urn:microsoft.com/office/officeart/2005/8/layout/hierarchy2"/>
    <dgm:cxn modelId="{EC57E1A6-1DDC-4730-A513-79C33D299645}" type="presOf" srcId="{BDF94CF5-0995-479D-8800-8EB554B13801}" destId="{40FBB04E-E965-422C-930C-FC0682F52097}" srcOrd="0" destOrd="0" presId="urn:microsoft.com/office/officeart/2005/8/layout/hierarchy2"/>
    <dgm:cxn modelId="{D34FE2A6-BEF4-42E9-8B26-9DB71B780D1E}" type="presOf" srcId="{3F52CF53-FC35-4DF8-8708-B0A163F8ECF9}" destId="{82C051A3-4DCE-40C5-AB11-2D07FA702870}" srcOrd="0" destOrd="0" presId="urn:microsoft.com/office/officeart/2005/8/layout/hierarchy2"/>
    <dgm:cxn modelId="{FC9059AB-A30A-431E-B60E-F706D8056D33}" type="presOf" srcId="{2A44A403-0F6C-4622-927A-E521CBC22029}" destId="{44A77F44-196C-4A95-BDD9-0700252D4C26}" srcOrd="0" destOrd="0" presId="urn:microsoft.com/office/officeart/2005/8/layout/hierarchy2"/>
    <dgm:cxn modelId="{4BB729B3-8D22-47BC-8B04-EBA96734199F}" type="presOf" srcId="{08C95D25-4EB7-438A-8747-E381987767B6}" destId="{39AC5403-2F4A-451A-8D7B-0388E30D63A0}" srcOrd="0" destOrd="0" presId="urn:microsoft.com/office/officeart/2005/8/layout/hierarchy2"/>
    <dgm:cxn modelId="{989D28C3-5360-4261-A94C-A24D4CD0054E}" srcId="{39F49C8E-C504-430A-9999-97538C1E1CF1}" destId="{2814A9E3-5224-495A-816E-3D62C4DBE8AB}" srcOrd="1" destOrd="0" parTransId="{88B23F47-AEA6-434B-890E-AB2E7CB23F44}" sibTransId="{EDED3168-7204-4916-BDE7-BC950733CBFF}"/>
    <dgm:cxn modelId="{447B4EC4-42F0-4E57-9576-A83D31641256}" srcId="{FB26EDE4-AEA0-49C1-8B25-7EE79D1414EC}" destId="{3FAD6CAD-1F33-449C-801B-022E915CDBE7}" srcOrd="1" destOrd="0" parTransId="{BDF94CF5-0995-479D-8800-8EB554B13801}" sibTransId="{11E6C5DB-310A-4662-BD9D-C61702F7A716}"/>
    <dgm:cxn modelId="{86EAA4DD-B141-4F9E-AE0F-4318E68537D4}" type="presOf" srcId="{F72DF571-FB1E-4FE6-BBC6-CEB6D6872C87}" destId="{5E278215-FD10-407B-923A-4A02A1651F48}" srcOrd="0" destOrd="0" presId="urn:microsoft.com/office/officeart/2005/8/layout/hierarchy2"/>
    <dgm:cxn modelId="{8E89B0E2-6B4E-4CDE-8C24-5CB32CC39A19}" type="presOf" srcId="{0BDDE534-B62A-4777-B323-669DABEF7780}" destId="{AA25501D-EDAE-4CC8-A07D-81D6E91505F5}" srcOrd="1" destOrd="0" presId="urn:microsoft.com/office/officeart/2005/8/layout/hierarchy2"/>
    <dgm:cxn modelId="{4639E2E5-4863-4F50-BD4F-01C07BBE7F5E}" type="presOf" srcId="{2A44A403-0F6C-4622-927A-E521CBC22029}" destId="{59CB1B13-E8F8-40E5-B27B-872CACC427C5}" srcOrd="1" destOrd="0" presId="urn:microsoft.com/office/officeart/2005/8/layout/hierarchy2"/>
    <dgm:cxn modelId="{2C9617F2-9011-4B95-9B98-C7506D07F997}" type="presOf" srcId="{3F52CF53-FC35-4DF8-8708-B0A163F8ECF9}" destId="{BDE7A9E1-BC3E-41E4-9F00-35215C4C3136}" srcOrd="1" destOrd="0" presId="urn:microsoft.com/office/officeart/2005/8/layout/hierarchy2"/>
    <dgm:cxn modelId="{45D15B78-42DB-42B9-9191-4F6A46D1463C}" type="presParOf" srcId="{30414597-DDAA-4E67-844D-17D2EE080F5B}" destId="{CFB240F4-1ECD-4757-9F54-A141824D026A}" srcOrd="0" destOrd="0" presId="urn:microsoft.com/office/officeart/2005/8/layout/hierarchy2"/>
    <dgm:cxn modelId="{AA08F02C-DAD2-42C2-AFF9-BE6E09EC27C9}" type="presParOf" srcId="{CFB240F4-1ECD-4757-9F54-A141824D026A}" destId="{197B688D-8247-46B0-9D92-DBB8E009DB2B}" srcOrd="0" destOrd="0" presId="urn:microsoft.com/office/officeart/2005/8/layout/hierarchy2"/>
    <dgm:cxn modelId="{C92B3671-62C0-4F95-BCA0-E2F0B6B57B2C}" type="presParOf" srcId="{CFB240F4-1ECD-4757-9F54-A141824D026A}" destId="{A10AB88A-467B-4472-8973-9D76B06012C8}" srcOrd="1" destOrd="0" presId="urn:microsoft.com/office/officeart/2005/8/layout/hierarchy2"/>
    <dgm:cxn modelId="{B44BA1FD-6256-4595-9F72-7D674A8917EF}" type="presParOf" srcId="{A10AB88A-467B-4472-8973-9D76B06012C8}" destId="{5E278215-FD10-407B-923A-4A02A1651F48}" srcOrd="0" destOrd="0" presId="urn:microsoft.com/office/officeart/2005/8/layout/hierarchy2"/>
    <dgm:cxn modelId="{5DA5BD92-E01D-4288-BCD6-5FDCB055D508}" type="presParOf" srcId="{5E278215-FD10-407B-923A-4A02A1651F48}" destId="{FCEAF269-6BE9-46A0-B8D1-C8836FD73843}" srcOrd="0" destOrd="0" presId="urn:microsoft.com/office/officeart/2005/8/layout/hierarchy2"/>
    <dgm:cxn modelId="{0CA4B87F-98B1-4DA9-A25B-563E2206E49B}" type="presParOf" srcId="{A10AB88A-467B-4472-8973-9D76B06012C8}" destId="{E20D1903-7283-4C21-A235-1792C981B082}" srcOrd="1" destOrd="0" presId="urn:microsoft.com/office/officeart/2005/8/layout/hierarchy2"/>
    <dgm:cxn modelId="{06F4056F-23F0-4620-AC9E-957412A9BB99}" type="presParOf" srcId="{E20D1903-7283-4C21-A235-1792C981B082}" destId="{5043C676-3D1E-4C40-B2C4-428F490B82DD}" srcOrd="0" destOrd="0" presId="urn:microsoft.com/office/officeart/2005/8/layout/hierarchy2"/>
    <dgm:cxn modelId="{FF3F3B01-96B1-49EE-9860-A26DD68D527A}" type="presParOf" srcId="{E20D1903-7283-4C21-A235-1792C981B082}" destId="{9FA5D945-EE39-4272-8011-39C551F1B3DA}" srcOrd="1" destOrd="0" presId="urn:microsoft.com/office/officeart/2005/8/layout/hierarchy2"/>
    <dgm:cxn modelId="{D9687F2B-0FE9-4475-9EC9-2FD59196B717}" type="presParOf" srcId="{30414597-DDAA-4E67-844D-17D2EE080F5B}" destId="{D869B4DA-F4FE-48EF-AEAB-0564C9C92985}" srcOrd="1" destOrd="0" presId="urn:microsoft.com/office/officeart/2005/8/layout/hierarchy2"/>
    <dgm:cxn modelId="{7DEAA51F-335A-4565-A8B8-7E627A4B2B34}" type="presParOf" srcId="{D869B4DA-F4FE-48EF-AEAB-0564C9C92985}" destId="{479A5BD8-E5CA-4F24-BD53-9BF6082120CF}" srcOrd="0" destOrd="0" presId="urn:microsoft.com/office/officeart/2005/8/layout/hierarchy2"/>
    <dgm:cxn modelId="{31F8CCE6-39EC-41F7-980D-41CA7D53FC29}" type="presParOf" srcId="{D869B4DA-F4FE-48EF-AEAB-0564C9C92985}" destId="{7EF5FDCB-FCC2-4BDF-B1C5-6F1F11063D10}" srcOrd="1" destOrd="0" presId="urn:microsoft.com/office/officeart/2005/8/layout/hierarchy2"/>
    <dgm:cxn modelId="{630B664D-5CDA-41B2-9CDE-AEBDD4365CB0}" type="presParOf" srcId="{7EF5FDCB-FCC2-4BDF-B1C5-6F1F11063D10}" destId="{5904EBF8-DA60-4B61-887C-82BBC8F0A206}" srcOrd="0" destOrd="0" presId="urn:microsoft.com/office/officeart/2005/8/layout/hierarchy2"/>
    <dgm:cxn modelId="{28B4B54C-C475-40F9-A47C-0F8033051CA9}" type="presParOf" srcId="{5904EBF8-DA60-4B61-887C-82BBC8F0A206}" destId="{AA25501D-EDAE-4CC8-A07D-81D6E91505F5}" srcOrd="0" destOrd="0" presId="urn:microsoft.com/office/officeart/2005/8/layout/hierarchy2"/>
    <dgm:cxn modelId="{1F8C5EAF-6263-4D00-9520-5765F8F2DFEF}" type="presParOf" srcId="{7EF5FDCB-FCC2-4BDF-B1C5-6F1F11063D10}" destId="{70EDE8C5-053E-4CA3-AA2F-319ABF47B0A9}" srcOrd="1" destOrd="0" presId="urn:microsoft.com/office/officeart/2005/8/layout/hierarchy2"/>
    <dgm:cxn modelId="{ECECA017-1281-460E-8BC4-F2443AC568E9}" type="presParOf" srcId="{70EDE8C5-053E-4CA3-AA2F-319ABF47B0A9}" destId="{BDCDF077-5303-40CA-B5E8-504FCC3F9135}" srcOrd="0" destOrd="0" presId="urn:microsoft.com/office/officeart/2005/8/layout/hierarchy2"/>
    <dgm:cxn modelId="{DF958CC3-7283-41B3-87D3-6F63D19CDFD0}" type="presParOf" srcId="{70EDE8C5-053E-4CA3-AA2F-319ABF47B0A9}" destId="{D8ED3468-B1B7-4405-866C-65D2008B12A1}" srcOrd="1" destOrd="0" presId="urn:microsoft.com/office/officeart/2005/8/layout/hierarchy2"/>
    <dgm:cxn modelId="{C042D4CF-FB58-4C9A-99B7-457FCDD995C4}" type="presParOf" srcId="{D8ED3468-B1B7-4405-866C-65D2008B12A1}" destId="{82C051A3-4DCE-40C5-AB11-2D07FA702870}" srcOrd="0" destOrd="0" presId="urn:microsoft.com/office/officeart/2005/8/layout/hierarchy2"/>
    <dgm:cxn modelId="{21F0E952-95DE-4EA2-B91D-BB2E147A4BFC}" type="presParOf" srcId="{82C051A3-4DCE-40C5-AB11-2D07FA702870}" destId="{BDE7A9E1-BC3E-41E4-9F00-35215C4C3136}" srcOrd="0" destOrd="0" presId="urn:microsoft.com/office/officeart/2005/8/layout/hierarchy2"/>
    <dgm:cxn modelId="{BD853E39-57C0-4DA1-9C29-AF431200DBE8}" type="presParOf" srcId="{D8ED3468-B1B7-4405-866C-65D2008B12A1}" destId="{5CE168E7-6DCA-4B3A-A26C-5EE735686FAA}" srcOrd="1" destOrd="0" presId="urn:microsoft.com/office/officeart/2005/8/layout/hierarchy2"/>
    <dgm:cxn modelId="{928D18AA-2105-4DD1-A1DA-FE8CA5A0880F}" type="presParOf" srcId="{5CE168E7-6DCA-4B3A-A26C-5EE735686FAA}" destId="{2789DF0F-A16F-41FB-AFF6-08681EFDBBD3}" srcOrd="0" destOrd="0" presId="urn:microsoft.com/office/officeart/2005/8/layout/hierarchy2"/>
    <dgm:cxn modelId="{51B92343-5EA9-4002-A3E6-22311C455417}" type="presParOf" srcId="{5CE168E7-6DCA-4B3A-A26C-5EE735686FAA}" destId="{BCA70FE3-C815-495A-813B-FE4DEBF42760}" srcOrd="1" destOrd="0" presId="urn:microsoft.com/office/officeart/2005/8/layout/hierarchy2"/>
    <dgm:cxn modelId="{AAD6C8DC-B03A-49D6-B733-9D7F9EDBE1B5}" type="presParOf" srcId="{D8ED3468-B1B7-4405-866C-65D2008B12A1}" destId="{40FBB04E-E965-422C-930C-FC0682F52097}" srcOrd="2" destOrd="0" presId="urn:microsoft.com/office/officeart/2005/8/layout/hierarchy2"/>
    <dgm:cxn modelId="{FDAB4B0D-4826-4C76-AF55-9E2F56F9A0CF}" type="presParOf" srcId="{40FBB04E-E965-422C-930C-FC0682F52097}" destId="{C79F186B-BA82-49D9-91AC-E3C238FF18A8}" srcOrd="0" destOrd="0" presId="urn:microsoft.com/office/officeart/2005/8/layout/hierarchy2"/>
    <dgm:cxn modelId="{C99A284C-77F7-4E42-982A-FFB746E01E38}" type="presParOf" srcId="{D8ED3468-B1B7-4405-866C-65D2008B12A1}" destId="{B86DF988-8B17-484D-9E07-CCE3A1B50DD8}" srcOrd="3" destOrd="0" presId="urn:microsoft.com/office/officeart/2005/8/layout/hierarchy2"/>
    <dgm:cxn modelId="{C126BDBC-E0AC-41C3-BFDC-ABAAFEF7928F}" type="presParOf" srcId="{B86DF988-8B17-484D-9E07-CCE3A1B50DD8}" destId="{73F861AB-B066-4F4A-8321-400BF273E3BF}" srcOrd="0" destOrd="0" presId="urn:microsoft.com/office/officeart/2005/8/layout/hierarchy2"/>
    <dgm:cxn modelId="{7F91264A-4A7A-4F05-B89D-A2E0977A0922}" type="presParOf" srcId="{B86DF988-8B17-484D-9E07-CCE3A1B50DD8}" destId="{5089F99E-99A0-4C89-A766-8092CE60D48C}" srcOrd="1" destOrd="0" presId="urn:microsoft.com/office/officeart/2005/8/layout/hierarchy2"/>
    <dgm:cxn modelId="{7C43B895-401E-4D52-89DB-C439475514C4}" type="presParOf" srcId="{D8ED3468-B1B7-4405-866C-65D2008B12A1}" destId="{44A77F44-196C-4A95-BDD9-0700252D4C26}" srcOrd="4" destOrd="0" presId="urn:microsoft.com/office/officeart/2005/8/layout/hierarchy2"/>
    <dgm:cxn modelId="{936250E1-BCEE-4446-B0E6-4B2588284559}" type="presParOf" srcId="{44A77F44-196C-4A95-BDD9-0700252D4C26}" destId="{59CB1B13-E8F8-40E5-B27B-872CACC427C5}" srcOrd="0" destOrd="0" presId="urn:microsoft.com/office/officeart/2005/8/layout/hierarchy2"/>
    <dgm:cxn modelId="{20B02FC5-8AB3-4830-B6B5-F52FA78F2B60}" type="presParOf" srcId="{D8ED3468-B1B7-4405-866C-65D2008B12A1}" destId="{4F46E2E7-CE98-4FD5-8CC2-58BA25A6B110}" srcOrd="5" destOrd="0" presId="urn:microsoft.com/office/officeart/2005/8/layout/hierarchy2"/>
    <dgm:cxn modelId="{BFB89521-42D5-493B-B5C2-0EB1F1A98990}" type="presParOf" srcId="{4F46E2E7-CE98-4FD5-8CC2-58BA25A6B110}" destId="{39AC5403-2F4A-451A-8D7B-0388E30D63A0}" srcOrd="0" destOrd="0" presId="urn:microsoft.com/office/officeart/2005/8/layout/hierarchy2"/>
    <dgm:cxn modelId="{B7490B26-6D11-44A1-80AF-8B293D22FD35}" type="presParOf" srcId="{4F46E2E7-CE98-4FD5-8CC2-58BA25A6B110}" destId="{B119C66E-9A99-4223-A4FC-199895D41F0E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678127-82FA-4655-9826-28C6402567D0}">
      <dsp:nvSpPr>
        <dsp:cNvPr id="0" name=""/>
        <dsp:cNvSpPr/>
      </dsp:nvSpPr>
      <dsp:spPr>
        <a:xfrm>
          <a:off x="2939" y="0"/>
          <a:ext cx="2884288" cy="57194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100" kern="1200"/>
        </a:p>
      </dsp:txBody>
      <dsp:txXfrm>
        <a:off x="2939" y="0"/>
        <a:ext cx="2884288" cy="1715844"/>
      </dsp:txXfrm>
    </dsp:sp>
    <dsp:sp modelId="{32AEDB39-B0DF-4C4D-BC83-4D3FEFD0917C}">
      <dsp:nvSpPr>
        <dsp:cNvPr id="0" name=""/>
        <dsp:cNvSpPr/>
      </dsp:nvSpPr>
      <dsp:spPr>
        <a:xfrm>
          <a:off x="291368" y="1717520"/>
          <a:ext cx="2307431" cy="1724502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/>
            <a:t>ONTEM</a:t>
          </a:r>
        </a:p>
      </dsp:txBody>
      <dsp:txXfrm>
        <a:off x="341877" y="1768029"/>
        <a:ext cx="2206413" cy="1623484"/>
      </dsp:txXfrm>
    </dsp:sp>
    <dsp:sp modelId="{D24EFD68-E67C-43C2-9758-D68932AFABCB}">
      <dsp:nvSpPr>
        <dsp:cNvPr id="0" name=""/>
        <dsp:cNvSpPr/>
      </dsp:nvSpPr>
      <dsp:spPr>
        <a:xfrm>
          <a:off x="291368" y="3707330"/>
          <a:ext cx="2307431" cy="17245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/>
            <a:t>HOJE</a:t>
          </a:r>
        </a:p>
      </dsp:txBody>
      <dsp:txXfrm>
        <a:off x="341877" y="3757839"/>
        <a:ext cx="2206413" cy="1623484"/>
      </dsp:txXfrm>
    </dsp:sp>
    <dsp:sp modelId="{1DE9345D-87A5-4AB8-8901-D2B9E1989D52}">
      <dsp:nvSpPr>
        <dsp:cNvPr id="0" name=""/>
        <dsp:cNvSpPr/>
      </dsp:nvSpPr>
      <dsp:spPr>
        <a:xfrm>
          <a:off x="3103549" y="0"/>
          <a:ext cx="2884288" cy="57194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Dados</a:t>
          </a:r>
        </a:p>
      </dsp:txBody>
      <dsp:txXfrm>
        <a:off x="3103549" y="0"/>
        <a:ext cx="2884288" cy="1715844"/>
      </dsp:txXfrm>
    </dsp:sp>
    <dsp:sp modelId="{EFC1A41D-F439-4518-8757-EA58D86CA05E}">
      <dsp:nvSpPr>
        <dsp:cNvPr id="0" name=""/>
        <dsp:cNvSpPr/>
      </dsp:nvSpPr>
      <dsp:spPr>
        <a:xfrm>
          <a:off x="3391978" y="1717520"/>
          <a:ext cx="2307431" cy="1724502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/>
            <a:t>Centenas de milhares de regras inseridas manualmente.</a:t>
          </a:r>
        </a:p>
      </dsp:txBody>
      <dsp:txXfrm>
        <a:off x="3442487" y="1768029"/>
        <a:ext cx="2206413" cy="1623484"/>
      </dsp:txXfrm>
    </dsp:sp>
    <dsp:sp modelId="{B5EBBC64-6A04-4DA5-A1C5-828C7E4F45F8}">
      <dsp:nvSpPr>
        <dsp:cNvPr id="0" name=""/>
        <dsp:cNvSpPr/>
      </dsp:nvSpPr>
      <dsp:spPr>
        <a:xfrm>
          <a:off x="3391978" y="3707330"/>
          <a:ext cx="2307431" cy="17245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/>
            <a:t>Trilhões de palavras da internet. Wikipédia inteira. Livros, artigos, fóruns, conversas, códigos.</a:t>
          </a:r>
        </a:p>
      </dsp:txBody>
      <dsp:txXfrm>
        <a:off x="3442487" y="3757839"/>
        <a:ext cx="2206413" cy="1623484"/>
      </dsp:txXfrm>
    </dsp:sp>
    <dsp:sp modelId="{56ECA2CD-845D-4016-A29F-D7A032FD42CE}">
      <dsp:nvSpPr>
        <dsp:cNvPr id="0" name=""/>
        <dsp:cNvSpPr/>
      </dsp:nvSpPr>
      <dsp:spPr>
        <a:xfrm>
          <a:off x="6204160" y="0"/>
          <a:ext cx="2884288" cy="57194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Poder computacional</a:t>
          </a:r>
        </a:p>
      </dsp:txBody>
      <dsp:txXfrm>
        <a:off x="6204160" y="0"/>
        <a:ext cx="2884288" cy="1715844"/>
      </dsp:txXfrm>
    </dsp:sp>
    <dsp:sp modelId="{8E796CE4-109D-4921-832D-8E580149ABD5}">
      <dsp:nvSpPr>
        <dsp:cNvPr id="0" name=""/>
        <dsp:cNvSpPr/>
      </dsp:nvSpPr>
      <dsp:spPr>
        <a:xfrm>
          <a:off x="6492589" y="1717520"/>
          <a:ext cx="2307431" cy="1724502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/>
            <a:t>Milhões de operações por segundo.</a:t>
          </a:r>
        </a:p>
      </dsp:txBody>
      <dsp:txXfrm>
        <a:off x="6543098" y="1768029"/>
        <a:ext cx="2206413" cy="1623484"/>
      </dsp:txXfrm>
    </dsp:sp>
    <dsp:sp modelId="{E5086ABA-0D4C-46FA-BF1A-D42B2037376A}">
      <dsp:nvSpPr>
        <dsp:cNvPr id="0" name=""/>
        <dsp:cNvSpPr/>
      </dsp:nvSpPr>
      <dsp:spPr>
        <a:xfrm>
          <a:off x="6492589" y="3707330"/>
          <a:ext cx="2307431" cy="17245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/>
            <a:t>Quatrilhões de operações por segundo (1 milhão x 1 bilhão = 1 </a:t>
          </a:r>
          <a:r>
            <a:rPr lang="pt-BR" sz="1800" b="1" kern="1200" dirty="0" err="1"/>
            <a:t>quat</a:t>
          </a:r>
          <a:r>
            <a:rPr lang="pt-BR" sz="1800" b="1" kern="1200" dirty="0"/>
            <a:t>.).</a:t>
          </a:r>
        </a:p>
      </dsp:txBody>
      <dsp:txXfrm>
        <a:off x="6543098" y="3757839"/>
        <a:ext cx="2206413" cy="1623484"/>
      </dsp:txXfrm>
    </dsp:sp>
    <dsp:sp modelId="{0C8B1292-A0C0-425E-8B69-9D04379DA4F5}">
      <dsp:nvSpPr>
        <dsp:cNvPr id="0" name=""/>
        <dsp:cNvSpPr/>
      </dsp:nvSpPr>
      <dsp:spPr>
        <a:xfrm>
          <a:off x="9304770" y="0"/>
          <a:ext cx="2884288" cy="57194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Arquitetura</a:t>
          </a:r>
        </a:p>
      </dsp:txBody>
      <dsp:txXfrm>
        <a:off x="9304770" y="0"/>
        <a:ext cx="2884288" cy="1715844"/>
      </dsp:txXfrm>
    </dsp:sp>
    <dsp:sp modelId="{F523E197-23BE-4DE5-B8DF-88C9E43BB95A}">
      <dsp:nvSpPr>
        <dsp:cNvPr id="0" name=""/>
        <dsp:cNvSpPr/>
      </dsp:nvSpPr>
      <dsp:spPr>
        <a:xfrm>
          <a:off x="9593199" y="1717520"/>
          <a:ext cx="2307431" cy="1724502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/>
            <a:t>Memória curta. Contexto limitado.</a:t>
          </a:r>
        </a:p>
      </dsp:txBody>
      <dsp:txXfrm>
        <a:off x="9643708" y="1768029"/>
        <a:ext cx="2206413" cy="1623484"/>
      </dsp:txXfrm>
    </dsp:sp>
    <dsp:sp modelId="{D527629C-6DCD-4460-A8D1-A4E40CC3FF0E}">
      <dsp:nvSpPr>
        <dsp:cNvPr id="0" name=""/>
        <dsp:cNvSpPr/>
      </dsp:nvSpPr>
      <dsp:spPr>
        <a:xfrm>
          <a:off x="9593199" y="3707330"/>
          <a:ext cx="2307431" cy="17245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/>
            <a:t>Mecanismo de atenção. Entende contexto e relações de longo alcance.</a:t>
          </a:r>
        </a:p>
      </dsp:txBody>
      <dsp:txXfrm>
        <a:off x="9643708" y="3757839"/>
        <a:ext cx="2206413" cy="16234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7B688D-8247-46B0-9D92-DBB8E009DB2B}">
      <dsp:nvSpPr>
        <dsp:cNvPr id="0" name=""/>
        <dsp:cNvSpPr/>
      </dsp:nvSpPr>
      <dsp:spPr>
        <a:xfrm>
          <a:off x="2119949" y="1130"/>
          <a:ext cx="2079843" cy="1039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Tecnicamente: </a:t>
          </a:r>
          <a:r>
            <a:rPr lang="pt-BR" sz="1800" u="sng" kern="1200" dirty="0"/>
            <a:t>tudo</a:t>
          </a:r>
          <a:endParaRPr lang="en-US" sz="1800" kern="1200" dirty="0"/>
        </a:p>
      </dsp:txBody>
      <dsp:txXfrm>
        <a:off x="2150407" y="31588"/>
        <a:ext cx="2018927" cy="979005"/>
      </dsp:txXfrm>
    </dsp:sp>
    <dsp:sp modelId="{5E278215-FD10-407B-923A-4A02A1651F48}">
      <dsp:nvSpPr>
        <dsp:cNvPr id="0" name=""/>
        <dsp:cNvSpPr/>
      </dsp:nvSpPr>
      <dsp:spPr>
        <a:xfrm>
          <a:off x="4199793" y="500876"/>
          <a:ext cx="831937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31937" y="20214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594963" y="500292"/>
        <a:ext cx="41596" cy="41596"/>
      </dsp:txXfrm>
    </dsp:sp>
    <dsp:sp modelId="{5043C676-3D1E-4C40-B2C4-428F490B82DD}">
      <dsp:nvSpPr>
        <dsp:cNvPr id="0" name=""/>
        <dsp:cNvSpPr/>
      </dsp:nvSpPr>
      <dsp:spPr>
        <a:xfrm>
          <a:off x="5031730" y="1130"/>
          <a:ext cx="2079843" cy="103992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Dados, poder computacional, arquitetura, que </a:t>
          </a:r>
          <a:r>
            <a:rPr lang="pt-BR" sz="1700" b="1" kern="1200"/>
            <a:t>não</a:t>
          </a:r>
          <a:r>
            <a:rPr lang="pt-BR" sz="1700" kern="1200"/>
            <a:t> existiam.</a:t>
          </a:r>
          <a:endParaRPr lang="en-US" sz="1700" kern="1200"/>
        </a:p>
      </dsp:txBody>
      <dsp:txXfrm>
        <a:off x="5062188" y="31588"/>
        <a:ext cx="2018927" cy="979005"/>
      </dsp:txXfrm>
    </dsp:sp>
    <dsp:sp modelId="{479A5BD8-E5CA-4F24-BD53-9BF6082120CF}">
      <dsp:nvSpPr>
        <dsp:cNvPr id="0" name=""/>
        <dsp:cNvSpPr/>
      </dsp:nvSpPr>
      <dsp:spPr>
        <a:xfrm>
          <a:off x="2119949" y="2392950"/>
          <a:ext cx="2079843" cy="1039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Filosoficamente: </a:t>
          </a:r>
          <a:r>
            <a:rPr lang="pt-BR" sz="1800" u="sng" kern="1200"/>
            <a:t>nada</a:t>
          </a:r>
          <a:endParaRPr lang="en-US" sz="1800" kern="1200"/>
        </a:p>
      </dsp:txBody>
      <dsp:txXfrm>
        <a:off x="2150407" y="2423408"/>
        <a:ext cx="2018927" cy="979005"/>
      </dsp:txXfrm>
    </dsp:sp>
    <dsp:sp modelId="{5904EBF8-DA60-4B61-887C-82BBC8F0A206}">
      <dsp:nvSpPr>
        <dsp:cNvPr id="0" name=""/>
        <dsp:cNvSpPr/>
      </dsp:nvSpPr>
      <dsp:spPr>
        <a:xfrm>
          <a:off x="4199793" y="2892696"/>
          <a:ext cx="831937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31937" y="20214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594963" y="2892113"/>
        <a:ext cx="41596" cy="41596"/>
      </dsp:txXfrm>
    </dsp:sp>
    <dsp:sp modelId="{BDCDF077-5303-40CA-B5E8-504FCC3F9135}">
      <dsp:nvSpPr>
        <dsp:cNvPr id="0" name=""/>
        <dsp:cNvSpPr/>
      </dsp:nvSpPr>
      <dsp:spPr>
        <a:xfrm>
          <a:off x="5031730" y="2392950"/>
          <a:ext cx="2079843" cy="103992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Os mesmos questionamentos permanecem:</a:t>
          </a:r>
          <a:endParaRPr lang="en-US" sz="1700" kern="1200"/>
        </a:p>
      </dsp:txBody>
      <dsp:txXfrm>
        <a:off x="5062188" y="2423408"/>
        <a:ext cx="2018927" cy="979005"/>
      </dsp:txXfrm>
    </dsp:sp>
    <dsp:sp modelId="{82C051A3-4DCE-40C5-AB11-2D07FA702870}">
      <dsp:nvSpPr>
        <dsp:cNvPr id="0" name=""/>
        <dsp:cNvSpPr/>
      </dsp:nvSpPr>
      <dsp:spPr>
        <a:xfrm rot="18289469">
          <a:off x="6799133" y="2294741"/>
          <a:ext cx="1456818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456818" y="20214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491122" y="2278536"/>
        <a:ext cx="72840" cy="72840"/>
      </dsp:txXfrm>
    </dsp:sp>
    <dsp:sp modelId="{2789DF0F-A16F-41FB-AFF6-08681EFDBBD3}">
      <dsp:nvSpPr>
        <dsp:cNvPr id="0" name=""/>
        <dsp:cNvSpPr/>
      </dsp:nvSpPr>
      <dsp:spPr>
        <a:xfrm>
          <a:off x="7943511" y="1197040"/>
          <a:ext cx="2079843" cy="10399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Simulação convincente é real?</a:t>
          </a:r>
          <a:endParaRPr lang="en-US" sz="1700" kern="1200" dirty="0"/>
        </a:p>
      </dsp:txBody>
      <dsp:txXfrm>
        <a:off x="7973969" y="1227498"/>
        <a:ext cx="2018927" cy="979005"/>
      </dsp:txXfrm>
    </dsp:sp>
    <dsp:sp modelId="{40FBB04E-E965-422C-930C-FC0682F52097}">
      <dsp:nvSpPr>
        <dsp:cNvPr id="0" name=""/>
        <dsp:cNvSpPr/>
      </dsp:nvSpPr>
      <dsp:spPr>
        <a:xfrm>
          <a:off x="7111574" y="2892696"/>
          <a:ext cx="831937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31937" y="20214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06744" y="2892113"/>
        <a:ext cx="41596" cy="41596"/>
      </dsp:txXfrm>
    </dsp:sp>
    <dsp:sp modelId="{73F861AB-B066-4F4A-8321-400BF273E3BF}">
      <dsp:nvSpPr>
        <dsp:cNvPr id="0" name=""/>
        <dsp:cNvSpPr/>
      </dsp:nvSpPr>
      <dsp:spPr>
        <a:xfrm>
          <a:off x="7943511" y="2392950"/>
          <a:ext cx="2079843" cy="10399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Importa se há compreensão real?</a:t>
          </a:r>
          <a:endParaRPr lang="en-US" sz="1700" kern="1200"/>
        </a:p>
      </dsp:txBody>
      <dsp:txXfrm>
        <a:off x="7973969" y="2423408"/>
        <a:ext cx="2018927" cy="979005"/>
      </dsp:txXfrm>
    </dsp:sp>
    <dsp:sp modelId="{44A77F44-196C-4A95-BDD9-0700252D4C26}">
      <dsp:nvSpPr>
        <dsp:cNvPr id="0" name=""/>
        <dsp:cNvSpPr/>
      </dsp:nvSpPr>
      <dsp:spPr>
        <a:xfrm rot="3310531">
          <a:off x="6799133" y="3490651"/>
          <a:ext cx="1456818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456818" y="20214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491122" y="3474446"/>
        <a:ext cx="72840" cy="72840"/>
      </dsp:txXfrm>
    </dsp:sp>
    <dsp:sp modelId="{39AC5403-2F4A-451A-8D7B-0388E30D63A0}">
      <dsp:nvSpPr>
        <dsp:cNvPr id="0" name=""/>
        <dsp:cNvSpPr/>
      </dsp:nvSpPr>
      <dsp:spPr>
        <a:xfrm>
          <a:off x="7943511" y="3588860"/>
          <a:ext cx="2079843" cy="10399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O que significa ‘entender’ um paciente?</a:t>
          </a:r>
          <a:endParaRPr lang="en-US" sz="1700" kern="1200"/>
        </a:p>
      </dsp:txBody>
      <dsp:txXfrm>
        <a:off x="7973969" y="3619318"/>
        <a:ext cx="2018927" cy="9790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DDB9DC-C228-20E6-5A88-25A2DD5D98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29BAF2-1FF2-DDE1-F99A-5F5AA40F35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EDF495-3882-8589-D474-04A93F467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7172D-2C81-49BF-95E7-508B83200748}" type="datetimeFigureOut">
              <a:rPr lang="pt-BR" smtClean="0"/>
              <a:t>02/12/2025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0CF1FD3-A512-2E77-742C-E160CA125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457BC3-70B8-A2EE-B36C-EE19830DA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920E-C45C-4D83-87DA-3AE8FC1B5B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5144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FA0E58-26F9-8FF2-57C3-BD944D7FA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EFD4F3E-0A8E-C003-A987-5C096CCE79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7B31835-1954-407E-ED7A-1A3C3053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7172D-2C81-49BF-95E7-508B83200748}" type="datetimeFigureOut">
              <a:rPr lang="pt-BR" smtClean="0"/>
              <a:t>02/12/2025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FB7A79E-3945-63DB-568D-9E5CECE05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6DF7AB-6920-A3EA-BF86-08A873C74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920E-C45C-4D83-87DA-3AE8FC1B5B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6644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4D9C55C-BE20-6364-B981-B87E1C3350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08C82F6-70B4-9CD2-937F-6C169785EC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4C58757-0072-FC3D-C64F-85827ACF4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7172D-2C81-49BF-95E7-508B83200748}" type="datetimeFigureOut">
              <a:rPr lang="pt-BR" smtClean="0"/>
              <a:t>02/12/2025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E7B3060-766B-A194-0F0B-93E9AC692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F9352A1-99CF-1ED5-5E93-0C4EFC1A2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920E-C45C-4D83-87DA-3AE8FC1B5B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0428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3BBCB9-9C13-E411-1330-89EF23DDC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9C1CB4-4392-4393-70A1-04E4A214C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27F3A4A-535F-37BF-0F8D-CCE2A85D5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7172D-2C81-49BF-95E7-508B83200748}" type="datetimeFigureOut">
              <a:rPr lang="pt-BR" smtClean="0"/>
              <a:t>02/12/2025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733C11-CD39-1FDC-0243-4985B5B56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840CC6-5E07-0648-4E9D-0A42D2A1E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920E-C45C-4D83-87DA-3AE8FC1B5B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3593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F347AC-E6D3-5EDB-A544-BA878BF9A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A4F2BA-57DD-780B-C6A7-AA64823F1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0CB3B12-C8A8-D1B0-FA2A-C3F4ED59A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7172D-2C81-49BF-95E7-508B83200748}" type="datetimeFigureOut">
              <a:rPr lang="pt-BR" smtClean="0"/>
              <a:t>02/12/2025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02AB7B-C618-3F04-165B-1643DC0FA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4DB9595-F388-7648-647F-7922059A9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920E-C45C-4D83-87DA-3AE8FC1B5B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4782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9B29B1-EB30-908C-3518-F799FEAF0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8CD67F-E1EC-587B-7A3B-45F3006CD2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9BFB90F-237E-7B06-BB3C-EB748DEFA2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5A0C72A-FDCF-E6D5-CBCA-5712AD9E0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7172D-2C81-49BF-95E7-508B83200748}" type="datetimeFigureOut">
              <a:rPr lang="pt-BR" smtClean="0"/>
              <a:t>02/12/2025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18720FE-22CA-7791-85A4-164898CCF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2FF346F-9AE3-08E3-D5AA-686FB4294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920E-C45C-4D83-87DA-3AE8FC1B5B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6365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7BDE25-ECAB-7BA6-72B6-B3267BE2F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906DE21-88F2-A29D-F7CC-9B0FC1119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5FB59B6-CBCB-FADC-2759-43E88193DF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3F7B8ED-5843-9B43-BAFE-33AEA70F20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9E0C64A-0B21-C7D4-F727-5F89419B54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BFA3BFA-D2B5-388B-FE6A-04E5D74F8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7172D-2C81-49BF-95E7-508B83200748}" type="datetimeFigureOut">
              <a:rPr lang="pt-BR" smtClean="0"/>
              <a:t>02/12/2025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97840AF-B863-5B97-A905-A1CA14CA5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1245ECF-5269-4295-15BF-4ED4A3CA3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920E-C45C-4D83-87DA-3AE8FC1B5B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8112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D5B0A0-2AC0-F7DD-6D58-8EC2D0D28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240484A-0A71-7A46-E66A-D1202CF3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7172D-2C81-49BF-95E7-508B83200748}" type="datetimeFigureOut">
              <a:rPr lang="pt-BR" smtClean="0"/>
              <a:t>02/12/2025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A976878-D480-8DDF-52B5-A7F97996E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0682E92-4E2C-E8C2-BDB7-541061A72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920E-C45C-4D83-87DA-3AE8FC1B5B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3321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6E17FEA-C93A-DA9C-E736-8737FA132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7172D-2C81-49BF-95E7-508B83200748}" type="datetimeFigureOut">
              <a:rPr lang="pt-BR" smtClean="0"/>
              <a:t>02/12/2025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A9853C6-6A39-D594-E3FF-38887763F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3ED5BA0-916D-C6A0-4F3E-B456B8882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920E-C45C-4D83-87DA-3AE8FC1B5B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7486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3D6D9F-C368-DBF1-FAC0-CB2669057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336A04-CD86-D023-7ADB-516980FEF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EB1C37-1614-CBAF-2C0B-27B418BBCE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AD58DA7-56FE-AAEC-1DE1-641B04C1C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7172D-2C81-49BF-95E7-508B83200748}" type="datetimeFigureOut">
              <a:rPr lang="pt-BR" smtClean="0"/>
              <a:t>02/12/2025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28BB52A-9E0D-8A04-D027-7DED17C17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FDBC2CF-33DD-65F7-FDA3-748D32BC9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920E-C45C-4D83-87DA-3AE8FC1B5B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6702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2C44C4-1DDB-2147-C890-9E17C3D4A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B11B5A7-D6C4-FB96-6100-FD61C92C3A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B759CF2-59A2-0183-0A4A-66D64B666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0879CBE-2D87-6A72-93A4-067642BBE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7172D-2C81-49BF-95E7-508B83200748}" type="datetimeFigureOut">
              <a:rPr lang="pt-BR" smtClean="0"/>
              <a:t>02/12/2025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59FDA6E-DF94-EE0E-8B02-59503C779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AF234C-0837-A0C2-594A-E8C0FD25E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920E-C45C-4D83-87DA-3AE8FC1B5B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5055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5408F23-EC61-C223-AE63-1164520F2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4E647C7-BA15-503A-9063-305091244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C5913A-C85D-DE65-89B4-4D5B72F968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47172D-2C81-49BF-95E7-508B83200748}" type="datetimeFigureOut">
              <a:rPr lang="pt-BR" smtClean="0"/>
              <a:t>02/12/2025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B895BF-7E76-D275-8212-D47AB46BDC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6379D8F-1F7B-7085-4543-31EEBA60C0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D3920E-C45C-4D83-87DA-3AE8FC1B5B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7932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forbes.com/sites/carolinecastrillon/2025/08/07/microsoft-reveals-the-most-and-least-ai-safe-jobs-where-do-you-rank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forbes.com/sites/carolinecastrillon/2025/08/07/microsoft-reveals-the-most-and-least-ai-safe-jobs-where-do-you-rank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29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23DCE7-F00E-1FEC-B0C9-57EEE5769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75335"/>
            <a:ext cx="5257800" cy="2495971"/>
          </a:xfrm>
        </p:spPr>
        <p:txBody>
          <a:bodyPr anchor="t">
            <a:normAutofit/>
          </a:bodyPr>
          <a:lstStyle/>
          <a:p>
            <a:pPr algn="l"/>
            <a:r>
              <a:rPr lang="pt-BR" sz="4400" b="1" dirty="0"/>
              <a:t>Inteligência Artificial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196AD9-10FA-5270-822E-E95A376CC1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05289"/>
            <a:ext cx="4683341" cy="919982"/>
          </a:xfrm>
        </p:spPr>
        <p:txBody>
          <a:bodyPr anchor="ctr">
            <a:normAutofit/>
          </a:bodyPr>
          <a:lstStyle/>
          <a:p>
            <a:pPr algn="l"/>
            <a:r>
              <a:rPr lang="pt-BR" sz="2800" b="1" i="1" dirty="0"/>
              <a:t>Ontem, hoje, e até quando?</a:t>
            </a:r>
          </a:p>
        </p:txBody>
      </p:sp>
      <p:pic>
        <p:nvPicPr>
          <p:cNvPr id="5" name="Picture 4" descr="Imagem abstrata do cérebro feito de padrões">
            <a:extLst>
              <a:ext uri="{FF2B5EF4-FFF2-40B4-BE49-F238E27FC236}">
                <a16:creationId xmlns:a16="http://schemas.microsoft.com/office/drawing/2014/main" id="{53D101DB-D6E0-A691-EA24-603E675800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202" r="17236" b="1"/>
          <a:stretch>
            <a:fillRect/>
          </a:stretch>
        </p:blipFill>
        <p:spPr>
          <a:xfrm>
            <a:off x="6638988" y="-1"/>
            <a:ext cx="5553012" cy="685800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2C2385A-6F3A-07EF-D18E-AA9E680CE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94B55E-EB5A-B230-96EA-54C8AEB195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F58827A-DDAE-A009-92D2-4F4452814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ubtítulo 2">
            <a:extLst>
              <a:ext uri="{FF2B5EF4-FFF2-40B4-BE49-F238E27FC236}">
                <a16:creationId xmlns:a16="http://schemas.microsoft.com/office/drawing/2014/main" id="{397A9D21-CDF2-B81D-E89F-C3401B397CC2}"/>
              </a:ext>
            </a:extLst>
          </p:cNvPr>
          <p:cNvSpPr txBox="1">
            <a:spLocks/>
          </p:cNvSpPr>
          <p:nvPr/>
        </p:nvSpPr>
        <p:spPr>
          <a:xfrm>
            <a:off x="838199" y="5682665"/>
            <a:ext cx="5392272" cy="951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000" b="1" dirty="0"/>
              <a:t>André Luiz França Batista</a:t>
            </a:r>
          </a:p>
          <a:p>
            <a:pPr algn="l"/>
            <a:r>
              <a:rPr lang="pt-BR" sz="2000" i="1" dirty="0"/>
              <a:t>V Semana da Psicologia da UEMG Ituiutaba</a:t>
            </a:r>
          </a:p>
        </p:txBody>
      </p:sp>
      <p:pic>
        <p:nvPicPr>
          <p:cNvPr id="2050" name="Picture 2" descr="Timeline - Family Practice Postgraduate Program">
            <a:extLst>
              <a:ext uri="{FF2B5EF4-FFF2-40B4-BE49-F238E27FC236}">
                <a16:creationId xmlns:a16="http://schemas.microsoft.com/office/drawing/2014/main" id="{7AD1DE4C-6872-AC8E-455E-E7A12E875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949593"/>
            <a:ext cx="5053852" cy="144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06BC44F8-91C0-2D0E-C3EC-42A9C12AE0C0}"/>
              </a:ext>
            </a:extLst>
          </p:cNvPr>
          <p:cNvGrpSpPr/>
          <p:nvPr/>
        </p:nvGrpSpPr>
        <p:grpSpPr>
          <a:xfrm>
            <a:off x="4377640" y="3016762"/>
            <a:ext cx="436407" cy="532913"/>
            <a:chOff x="4727761" y="4500282"/>
            <a:chExt cx="1368239" cy="1670807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E5328996-89FC-F1A9-3AF4-6BFD119926C0}"/>
                </a:ext>
              </a:extLst>
            </p:cNvPr>
            <p:cNvSpPr/>
            <p:nvPr/>
          </p:nvSpPr>
          <p:spPr>
            <a:xfrm>
              <a:off x="4782157" y="4500282"/>
              <a:ext cx="1259446" cy="16708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3544AB2D-9F72-D6AB-F193-8A11C8914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LineDraw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7761" y="4651566"/>
              <a:ext cx="1368239" cy="1368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5073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4185EA-490A-0860-505F-FD6E79502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Regras </a:t>
            </a:r>
            <a:r>
              <a:rPr lang="pt-BR" dirty="0">
                <a:sym typeface="Wingdings" panose="05000000000000000000" pitchFamily="2" charset="2"/>
              </a:rPr>
              <a:t> Dados</a:t>
            </a: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81205090-0F75-5705-AA75-E896A4EA2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/>
              <a:t>HOJE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9C5CDFE-D0AB-0050-2902-20EE1E6FDC2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Padrões estatísticos em textos massivos (</a:t>
            </a:r>
            <a:r>
              <a:rPr lang="pt-BR" sz="2400" dirty="0" err="1"/>
              <a:t>enooormes</a:t>
            </a:r>
            <a:r>
              <a:rPr lang="pt-BR" sz="2400" dirty="0"/>
              <a:t>)</a:t>
            </a:r>
          </a:p>
          <a:p>
            <a:r>
              <a:rPr lang="pt-BR" sz="2400" dirty="0"/>
              <a:t>Não há regras explícitas</a:t>
            </a:r>
          </a:p>
          <a:p>
            <a:r>
              <a:rPr lang="pt-BR" sz="2400" dirty="0"/>
              <a:t>Comportamentos complexos a partir de padrões simples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54B1C97-7D96-80FE-1EF9-B075BAD1EE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ONTEM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0B8AE9F-CFED-C2A5-EDD0-3A812A8233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pt-BR" sz="2400" dirty="0">
                <a:sym typeface="Wingdings" panose="05000000000000000000" pitchFamily="2" charset="2"/>
              </a:rPr>
              <a:t>Regras escritas manualmente</a:t>
            </a:r>
          </a:p>
          <a:p>
            <a:r>
              <a:rPr lang="pt-BR" sz="2400" dirty="0">
                <a:sym typeface="Wingdings" panose="05000000000000000000" pitchFamily="2" charset="2"/>
              </a:rPr>
              <a:t>SE “insônia + tristeza = depressão”</a:t>
            </a:r>
          </a:p>
          <a:p>
            <a:r>
              <a:rPr lang="pt-BR" sz="2400" dirty="0">
                <a:sym typeface="Wingdings" panose="05000000000000000000" pitchFamily="2" charset="2"/>
              </a:rPr>
              <a:t>Impossível capturar toda a essência humana em regras</a:t>
            </a:r>
          </a:p>
          <a:p>
            <a:endParaRPr lang="pt-BR" sz="2400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A763F49-5F48-3B0D-B904-0EB7ABCD97A8}"/>
              </a:ext>
            </a:extLst>
          </p:cNvPr>
          <p:cNvSpPr/>
          <p:nvPr/>
        </p:nvSpPr>
        <p:spPr>
          <a:xfrm>
            <a:off x="836612" y="413009"/>
            <a:ext cx="530654" cy="69157"/>
          </a:xfrm>
          <a:prstGeom prst="rect">
            <a:avLst/>
          </a:prstGeom>
          <a:solidFill>
            <a:srgbClr val="009D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9638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8BFC9C-6A40-0A11-0777-D9F2EEAC1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pt-BR" sz="3400" dirty="0"/>
              <a:t>Paradigmas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74ED90-1207-3220-7694-71A5DCB75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4095"/>
            <a:ext cx="6568187" cy="3492868"/>
          </a:xfrm>
        </p:spPr>
        <p:txBody>
          <a:bodyPr>
            <a:normAutofit/>
          </a:bodyPr>
          <a:lstStyle/>
          <a:p>
            <a:r>
              <a:rPr lang="pt-BR" sz="2400" dirty="0"/>
              <a:t>IA deixou de tentar simular processos mentais</a:t>
            </a:r>
          </a:p>
          <a:p>
            <a:r>
              <a:rPr lang="pt-BR" sz="2400" dirty="0"/>
              <a:t>Passou a simular padrões linguísticos</a:t>
            </a:r>
          </a:p>
          <a:p>
            <a:r>
              <a:rPr lang="pt-BR" sz="2400" dirty="0"/>
              <a:t>Diferença sútil mas crucial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ECBEA46-67CC-57E7-624C-1B5677465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667" y="1763772"/>
            <a:ext cx="4989447" cy="333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09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8B9CEF-240A-20AB-E5D0-4930B8529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6851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Três pilares técnicos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23CE6932-4BFD-CD58-D2E8-F3CC3B56A4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3065928"/>
              </p:ext>
            </p:extLst>
          </p:nvPr>
        </p:nvGraphicFramePr>
        <p:xfrm>
          <a:off x="0" y="1138518"/>
          <a:ext cx="12191999" cy="5719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tângulo 6">
            <a:extLst>
              <a:ext uri="{FF2B5EF4-FFF2-40B4-BE49-F238E27FC236}">
                <a16:creationId xmlns:a16="http://schemas.microsoft.com/office/drawing/2014/main" id="{2DB6AB3B-109C-5E72-51CD-920E850881DC}"/>
              </a:ext>
            </a:extLst>
          </p:cNvPr>
          <p:cNvSpPr/>
          <p:nvPr/>
        </p:nvSpPr>
        <p:spPr>
          <a:xfrm>
            <a:off x="931489" y="248583"/>
            <a:ext cx="530654" cy="69157"/>
          </a:xfrm>
          <a:prstGeom prst="rect">
            <a:avLst/>
          </a:prstGeom>
          <a:solidFill>
            <a:srgbClr val="009D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436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Envisioning the future of robotics - Robohub">
            <a:extLst>
              <a:ext uri="{FF2B5EF4-FFF2-40B4-BE49-F238E27FC236}">
                <a16:creationId xmlns:a16="http://schemas.microsoft.com/office/drawing/2014/main" id="{CB459A3C-1117-33C8-301F-A5F6989386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41" b="19333"/>
          <a:stretch>
            <a:fillRect/>
          </a:stretch>
        </p:blipFill>
        <p:spPr bwMode="auto">
          <a:xfrm>
            <a:off x="0" y="3429000"/>
            <a:ext cx="782573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8DD622E-BA5C-3F5F-E34F-B59840EFE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823912"/>
          </a:xfrm>
        </p:spPr>
        <p:txBody>
          <a:bodyPr/>
          <a:lstStyle/>
          <a:p>
            <a:r>
              <a:rPr lang="pt-BR" dirty="0"/>
              <a:t>Por que é tão revolucionária?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65421B7C-77BC-EC07-187B-DD6B0D884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098456"/>
            <a:ext cx="4506653" cy="823912"/>
          </a:xfrm>
        </p:spPr>
        <p:txBody>
          <a:bodyPr/>
          <a:lstStyle/>
          <a:p>
            <a:r>
              <a:rPr lang="pt-BR" dirty="0"/>
              <a:t>ELIZA falhava porque: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8F40A7-128D-D196-D2E2-57E6419EBD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22368"/>
            <a:ext cx="4506653" cy="3684588"/>
          </a:xfrm>
          <a:noFill/>
        </p:spPr>
        <p:txBody>
          <a:bodyPr>
            <a:normAutofit/>
          </a:bodyPr>
          <a:lstStyle/>
          <a:p>
            <a:r>
              <a:rPr lang="pt-BR" sz="2400" dirty="0"/>
              <a:t>Regras rígidas não capturam complexidade;</a:t>
            </a:r>
          </a:p>
          <a:p>
            <a:r>
              <a:rPr lang="pt-BR" sz="2400" dirty="0"/>
              <a:t>Sem contexto, sem memória, sem nuance.</a:t>
            </a:r>
          </a:p>
          <a:p>
            <a:endParaRPr lang="pt-BR" sz="2400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1B982064-07AB-3689-25A4-30A71468A1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32526" y="1098456"/>
            <a:ext cx="5869652" cy="823912"/>
          </a:xfrm>
        </p:spPr>
        <p:txBody>
          <a:bodyPr/>
          <a:lstStyle/>
          <a:p>
            <a:r>
              <a:rPr lang="pt-BR" dirty="0"/>
              <a:t>GPT/Gemini parecem funcionar porque: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77C05A1-A4F3-B607-A81A-C20B03AAB1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3529" y="1922368"/>
            <a:ext cx="5869652" cy="3684588"/>
          </a:xfrm>
          <a:noFill/>
        </p:spPr>
        <p:txBody>
          <a:bodyPr>
            <a:normAutofit/>
          </a:bodyPr>
          <a:lstStyle/>
          <a:p>
            <a:r>
              <a:rPr lang="pt-BR" sz="2400" dirty="0"/>
              <a:t>Aprenderam padrões de como psicólogos escrevem</a:t>
            </a:r>
          </a:p>
          <a:p>
            <a:r>
              <a:rPr lang="pt-BR" sz="2400" dirty="0"/>
              <a:t>Treinados com milhões de exemplos: </a:t>
            </a:r>
          </a:p>
          <a:p>
            <a:pPr marL="895350" lvl="1"/>
            <a:r>
              <a:rPr lang="pt-BR" dirty="0"/>
              <a:t>Conversas terapêuticas transcritas</a:t>
            </a:r>
          </a:p>
          <a:p>
            <a:pPr marL="895350" lvl="1"/>
            <a:r>
              <a:rPr lang="pt-BR" dirty="0"/>
              <a:t>Livros de psicologia</a:t>
            </a:r>
          </a:p>
          <a:p>
            <a:pPr marL="895350" lvl="1"/>
            <a:r>
              <a:rPr lang="pt-BR" dirty="0"/>
              <a:t>Fóruns de apoio emocional</a:t>
            </a:r>
          </a:p>
          <a:p>
            <a:pPr marL="895350" lvl="1"/>
            <a:r>
              <a:rPr lang="pt-BR" dirty="0"/>
              <a:t>Discussões sobre saúde mental</a:t>
            </a:r>
          </a:p>
          <a:p>
            <a:endParaRPr lang="pt-BR" sz="2400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4C3CD8A-E04A-4E7C-57E7-799E2BA2F976}"/>
              </a:ext>
            </a:extLst>
          </p:cNvPr>
          <p:cNvSpPr/>
          <p:nvPr/>
        </p:nvSpPr>
        <p:spPr>
          <a:xfrm>
            <a:off x="931489" y="248583"/>
            <a:ext cx="530654" cy="69157"/>
          </a:xfrm>
          <a:prstGeom prst="rect">
            <a:avLst/>
          </a:prstGeom>
          <a:solidFill>
            <a:srgbClr val="009D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8137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The Fourth AI Inflection | FTI Consulting">
            <a:extLst>
              <a:ext uri="{FF2B5EF4-FFF2-40B4-BE49-F238E27FC236}">
                <a16:creationId xmlns:a16="http://schemas.microsoft.com/office/drawing/2014/main" id="{1DB99C42-956D-A8F4-3CC4-356040AA1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5213"/>
            <a:ext cx="12192000" cy="472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0812367-70E6-7341-0599-635107016D8E}"/>
              </a:ext>
            </a:extLst>
          </p:cNvPr>
          <p:cNvSpPr txBox="1"/>
          <p:nvPr/>
        </p:nvSpPr>
        <p:spPr>
          <a:xfrm>
            <a:off x="183216" y="2972362"/>
            <a:ext cx="2703419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68B1"/>
                </a:solidFill>
              </a:rPr>
              <a:t>Sistemas especialistas baseados em regras, permitem a imitação e automação de algumas tarefas humanas.</a:t>
            </a:r>
          </a:p>
          <a:p>
            <a:endParaRPr lang="pt-BR" dirty="0">
              <a:solidFill>
                <a:srgbClr val="0068B1"/>
              </a:solidFill>
            </a:endParaRPr>
          </a:p>
          <a:p>
            <a:endParaRPr lang="pt-BR" dirty="0">
              <a:solidFill>
                <a:srgbClr val="0068B1"/>
              </a:solidFill>
            </a:endParaRPr>
          </a:p>
          <a:p>
            <a:endParaRPr lang="pt-BR" dirty="0">
              <a:solidFill>
                <a:srgbClr val="0068B1"/>
              </a:solidFill>
            </a:endParaRPr>
          </a:p>
          <a:p>
            <a:endParaRPr lang="pt-BR" dirty="0">
              <a:solidFill>
                <a:srgbClr val="0068B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0FC6A67-0A76-3157-3FBF-1BC6E69B33C6}"/>
              </a:ext>
            </a:extLst>
          </p:cNvPr>
          <p:cNvSpPr txBox="1"/>
          <p:nvPr/>
        </p:nvSpPr>
        <p:spPr>
          <a:xfrm>
            <a:off x="3180790" y="2972362"/>
            <a:ext cx="2703419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68B1"/>
                </a:solidFill>
              </a:rPr>
              <a:t>Aprendizagem estatística permite que modelos possam aprender a partir de poucos dados e algumas categorias de padrões e classificações.</a:t>
            </a:r>
          </a:p>
          <a:p>
            <a:endParaRPr lang="pt-BR" dirty="0">
              <a:solidFill>
                <a:srgbClr val="0068B1"/>
              </a:solidFill>
            </a:endParaRPr>
          </a:p>
          <a:p>
            <a:endParaRPr lang="pt-BR" dirty="0">
              <a:solidFill>
                <a:srgbClr val="0068B1"/>
              </a:solidFill>
            </a:endParaRPr>
          </a:p>
          <a:p>
            <a:endParaRPr lang="pt-BR" dirty="0">
              <a:solidFill>
                <a:srgbClr val="0068B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67C30B1-FBCC-F5BB-83A4-7DB51D96B212}"/>
              </a:ext>
            </a:extLst>
          </p:cNvPr>
          <p:cNvSpPr txBox="1"/>
          <p:nvPr/>
        </p:nvSpPr>
        <p:spPr>
          <a:xfrm>
            <a:off x="6307793" y="2972362"/>
            <a:ext cx="2757206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68B1"/>
                </a:solidFill>
              </a:rPr>
              <a:t>Modelos mais sofisticados alcançam níveis maiores de precisão para tarefas mais complexas de aprendizagem e predição.</a:t>
            </a:r>
          </a:p>
          <a:p>
            <a:endParaRPr lang="pt-BR" dirty="0">
              <a:solidFill>
                <a:srgbClr val="0068B1"/>
              </a:solidFill>
            </a:endParaRPr>
          </a:p>
          <a:p>
            <a:endParaRPr lang="pt-BR" dirty="0">
              <a:solidFill>
                <a:srgbClr val="0068B1"/>
              </a:solidFill>
            </a:endParaRPr>
          </a:p>
          <a:p>
            <a:endParaRPr lang="pt-BR" dirty="0">
              <a:solidFill>
                <a:srgbClr val="0068B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4B8818-C827-AAD5-2806-39CE74137104}"/>
              </a:ext>
            </a:extLst>
          </p:cNvPr>
          <p:cNvSpPr txBox="1"/>
          <p:nvPr/>
        </p:nvSpPr>
        <p:spPr>
          <a:xfrm>
            <a:off x="9386046" y="2972362"/>
            <a:ext cx="2622737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68B1"/>
                </a:solidFill>
              </a:rPr>
              <a:t>Nova geração de modelos geram conteúdo multimodais como humanos, a partir de treinamentos em larga escala de dados obtidos da internet.</a:t>
            </a:r>
          </a:p>
          <a:p>
            <a:endParaRPr lang="pt-BR" dirty="0">
              <a:solidFill>
                <a:srgbClr val="0068B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08A33B7-BAC7-A6B5-61F2-B1D4AA1EACE1}"/>
              </a:ext>
            </a:extLst>
          </p:cNvPr>
          <p:cNvSpPr txBox="1"/>
          <p:nvPr/>
        </p:nvSpPr>
        <p:spPr>
          <a:xfrm>
            <a:off x="1104038" y="2479492"/>
            <a:ext cx="861774" cy="369332"/>
          </a:xfrm>
          <a:prstGeom prst="rect">
            <a:avLst/>
          </a:prstGeom>
          <a:solidFill>
            <a:srgbClr val="0068B1"/>
          </a:solidFill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IMITAR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12E22FC-6342-6B94-B456-7D0D46A0E781}"/>
              </a:ext>
            </a:extLst>
          </p:cNvPr>
          <p:cNvSpPr txBox="1"/>
          <p:nvPr/>
        </p:nvSpPr>
        <p:spPr>
          <a:xfrm>
            <a:off x="3876710" y="2479492"/>
            <a:ext cx="1311578" cy="369332"/>
          </a:xfrm>
          <a:prstGeom prst="rect">
            <a:avLst/>
          </a:prstGeom>
          <a:solidFill>
            <a:srgbClr val="0068B1"/>
          </a:solidFill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APRENDER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FDCDBA5-A1A9-CA97-C923-DAC065D208BD}"/>
              </a:ext>
            </a:extLst>
          </p:cNvPr>
          <p:cNvSpPr txBox="1"/>
          <p:nvPr/>
        </p:nvSpPr>
        <p:spPr>
          <a:xfrm>
            <a:off x="7193344" y="2479492"/>
            <a:ext cx="986104" cy="369332"/>
          </a:xfrm>
          <a:prstGeom prst="rect">
            <a:avLst/>
          </a:prstGeom>
          <a:solidFill>
            <a:srgbClr val="0068B1"/>
          </a:solidFill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PREVER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967EFB3-B28F-F476-63BE-F611E8646965}"/>
              </a:ext>
            </a:extLst>
          </p:cNvPr>
          <p:cNvSpPr txBox="1"/>
          <p:nvPr/>
        </p:nvSpPr>
        <p:spPr>
          <a:xfrm>
            <a:off x="10287686" y="2479492"/>
            <a:ext cx="819455" cy="369332"/>
          </a:xfrm>
          <a:prstGeom prst="rect">
            <a:avLst/>
          </a:prstGeom>
          <a:solidFill>
            <a:srgbClr val="0068B1"/>
          </a:solidFill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CRIAR</a:t>
            </a:r>
          </a:p>
        </p:txBody>
      </p:sp>
    </p:spTree>
    <p:extLst>
      <p:ext uri="{BB962C8B-B14F-4D97-AF65-F5344CB8AC3E}">
        <p14:creationId xmlns:p14="http://schemas.microsoft.com/office/powerpoint/2010/main" val="3163229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33809B3-1702-17D7-9A23-3DBA47687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5400"/>
              <a:t>O que mudou de ontem pra hoje?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CA278B41-F1EA-DE33-DF4A-A5BD110BDB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1944156"/>
              </p:ext>
            </p:extLst>
          </p:nvPr>
        </p:nvGraphicFramePr>
        <p:xfrm>
          <a:off x="45647" y="2050806"/>
          <a:ext cx="12143305" cy="4629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61461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665E67-5D7F-5ACF-88A1-914613CFB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FDAE08-07F6-FC63-0E60-52CA4A313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5400" dirty="0"/>
              <a:t>Futuro: IA até quando?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06" name="Picture 2" descr="r/Terminator - the robot from thriller film.">
            <a:extLst>
              <a:ext uri="{FF2B5EF4-FFF2-40B4-BE49-F238E27FC236}">
                <a16:creationId xmlns:a16="http://schemas.microsoft.com/office/drawing/2014/main" id="{5E7B22C3-AA8E-2AEB-C6F5-03690F29672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508" y="1934634"/>
            <a:ext cx="8126984" cy="424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540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0" name="Picture 6" descr="oShanaya - Robots">
            <a:extLst>
              <a:ext uri="{FF2B5EF4-FFF2-40B4-BE49-F238E27FC236}">
                <a16:creationId xmlns:a16="http://schemas.microsoft.com/office/drawing/2014/main" id="{7B5C1691-61BB-8FA9-9E02-151E593D4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7888460-8038-4383-8C5B-F7B6C61CCB91}"/>
              </a:ext>
            </a:extLst>
          </p:cNvPr>
          <p:cNvSpPr txBox="1"/>
          <p:nvPr/>
        </p:nvSpPr>
        <p:spPr>
          <a:xfrm>
            <a:off x="3259494" y="5747657"/>
            <a:ext cx="5673011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VCR OSD Mono" panose="02000609000000000000" pitchFamily="49" charset="0"/>
              </a:rPr>
              <a:t>I DON’T KNOW!</a:t>
            </a:r>
          </a:p>
        </p:txBody>
      </p:sp>
    </p:spTree>
    <p:extLst>
      <p:ext uri="{BB962C8B-B14F-4D97-AF65-F5344CB8AC3E}">
        <p14:creationId xmlns:p14="http://schemas.microsoft.com/office/powerpoint/2010/main" val="1057788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Imagem 1" descr="Desenho de um homem&#10;&#10;O conteúdo gerado por IA pode estar incorreto.">
            <a:extLst>
              <a:ext uri="{FF2B5EF4-FFF2-40B4-BE49-F238E27FC236}">
                <a16:creationId xmlns:a16="http://schemas.microsoft.com/office/drawing/2014/main" id="{4CD91BED-9A47-F342-3AAE-80471307CC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D079820-7A29-15CD-9C4C-09C1F32C863C}"/>
              </a:ext>
            </a:extLst>
          </p:cNvPr>
          <p:cNvSpPr txBox="1"/>
          <p:nvPr/>
        </p:nvSpPr>
        <p:spPr>
          <a:xfrm>
            <a:off x="5047861" y="653143"/>
            <a:ext cx="70107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IA vai substituir médicos, professores, psicólogos?</a:t>
            </a:r>
          </a:p>
        </p:txBody>
      </p:sp>
    </p:spTree>
    <p:extLst>
      <p:ext uri="{BB962C8B-B14F-4D97-AF65-F5344CB8AC3E}">
        <p14:creationId xmlns:p14="http://schemas.microsoft.com/office/powerpoint/2010/main" val="1338750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Interface gráfica do usuário, Aplicativo, Teams&#10;&#10;O conteúdo gerado por IA pode estar incorreto.">
            <a:extLst>
              <a:ext uri="{FF2B5EF4-FFF2-40B4-BE49-F238E27FC236}">
                <a16:creationId xmlns:a16="http://schemas.microsoft.com/office/drawing/2014/main" id="{CA92AE16-9FAB-5C79-918C-3D9AFDD58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9621"/>
            <a:ext cx="5294716" cy="555875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Interface gráfica do usuário, Aplicativo, Teams&#10;&#10;O conteúdo gerado por IA pode estar incorreto.">
            <a:extLst>
              <a:ext uri="{FF2B5EF4-FFF2-40B4-BE49-F238E27FC236}">
                <a16:creationId xmlns:a16="http://schemas.microsoft.com/office/drawing/2014/main" id="{36B652BF-1C35-D3D5-BE92-7656E7F0E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810" y="643467"/>
            <a:ext cx="525072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89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367B6-700C-931B-1756-92D92BCC4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82753E7-E088-7E1B-1DA9-43AAF66736E3}"/>
              </a:ext>
            </a:extLst>
          </p:cNvPr>
          <p:cNvSpPr/>
          <p:nvPr/>
        </p:nvSpPr>
        <p:spPr>
          <a:xfrm>
            <a:off x="0" y="0"/>
            <a:ext cx="3960000" cy="6858000"/>
          </a:xfrm>
          <a:prstGeom prst="rect">
            <a:avLst/>
          </a:prstGeom>
          <a:solidFill>
            <a:srgbClr val="C9ADA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1524305-8127-6D9E-8061-6244BFAB65A4}"/>
              </a:ext>
            </a:extLst>
          </p:cNvPr>
          <p:cNvSpPr/>
          <p:nvPr/>
        </p:nvSpPr>
        <p:spPr>
          <a:xfrm>
            <a:off x="4116000" y="0"/>
            <a:ext cx="3960000" cy="6858000"/>
          </a:xfrm>
          <a:prstGeom prst="rect">
            <a:avLst/>
          </a:prstGeom>
          <a:solidFill>
            <a:srgbClr val="2257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8819E8B-7B8E-C0E5-56EE-8079C2B20033}"/>
              </a:ext>
            </a:extLst>
          </p:cNvPr>
          <p:cNvSpPr/>
          <p:nvPr/>
        </p:nvSpPr>
        <p:spPr>
          <a:xfrm>
            <a:off x="8232000" y="0"/>
            <a:ext cx="3960000" cy="6858000"/>
          </a:xfrm>
          <a:prstGeom prst="rect">
            <a:avLst/>
          </a:prstGeom>
          <a:solidFill>
            <a:srgbClr val="57CC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Old robot icon, outline style 14566167 Vector Art at Vecteezy">
            <a:extLst>
              <a:ext uri="{FF2B5EF4-FFF2-40B4-BE49-F238E27FC236}">
                <a16:creationId xmlns:a16="http://schemas.microsoft.com/office/drawing/2014/main" id="{C13B1ACB-47CB-F5C3-47FC-0FF845FF0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45" b="94082" l="10000" r="90000">
                        <a14:foregroundMark x1="44694" y1="7245" x2="44694" y2="7245"/>
                        <a14:foregroundMark x1="56020" y1="14184" x2="56020" y2="14184"/>
                        <a14:foregroundMark x1="46939" y1="13776" x2="46939" y2="13776"/>
                        <a14:foregroundMark x1="27551" y1="41327" x2="27551" y2="41327"/>
                        <a14:foregroundMark x1="72959" y1="40612" x2="72959" y2="40612"/>
                        <a14:foregroundMark x1="41531" y1="74286" x2="41531" y2="74286"/>
                        <a14:foregroundMark x1="58061" y1="72653" x2="58061" y2="72653"/>
                        <a14:foregroundMark x1="37041" y1="92755" x2="37041" y2="92755"/>
                        <a14:foregroundMark x1="58673" y1="94082" x2="58673" y2="94082"/>
                        <a14:foregroundMark x1="41327" y1="94082" x2="41327" y2="94082"/>
                        <a14:backgroundMark x1="26633" y1="42245" x2="26633" y2="42245"/>
                        <a14:backgroundMark x1="73367" y1="41939" x2="73367" y2="41939"/>
                        <a14:backgroundMark x1="64592" y1="42449" x2="64592" y2="42449"/>
                        <a14:backgroundMark x1="35714" y1="42653" x2="35714" y2="42653"/>
                        <a14:backgroundMark x1="59592" y1="73878" x2="59592" y2="73878"/>
                        <a14:backgroundMark x1="39898" y1="73878" x2="39898" y2="73878"/>
                        <a14:backgroundMark x1="38673" y1="18061" x2="38673" y2="18061"/>
                        <a14:backgroundMark x1="44796" y1="24490" x2="44796" y2="24490"/>
                        <a14:backgroundMark x1="61327" y1="18367" x2="61327" y2="18367"/>
                        <a14:backgroundMark x1="47347" y1="6531" x2="47347" y2="65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77" y="2088777"/>
            <a:ext cx="2680446" cy="268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tificial intelligence brain circuitry human head icon 72312444 Vector Art  at Vecteezy">
            <a:extLst>
              <a:ext uri="{FF2B5EF4-FFF2-40B4-BE49-F238E27FC236}">
                <a16:creationId xmlns:a16="http://schemas.microsoft.com/office/drawing/2014/main" id="{3A470B51-5798-9BAF-6428-3555F2EA4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755" b="99082" l="2990" r="96053">
                        <a14:foregroundMark x1="16866" y1="17551" x2="16866" y2="17551"/>
                        <a14:foregroundMark x1="36124" y1="4286" x2="36124" y2="4286"/>
                        <a14:foregroundMark x1="71411" y1="3163" x2="71411" y2="3163"/>
                        <a14:foregroundMark x1="96172" y1="22653" x2="96172" y2="22653"/>
                        <a14:foregroundMark x1="91986" y1="95408" x2="91986" y2="95408"/>
                        <a14:foregroundMark x1="42943" y1="94592" x2="42943" y2="94592"/>
                        <a14:foregroundMark x1="93660" y1="99082" x2="93660" y2="99082"/>
                        <a14:foregroundMark x1="2990" y1="59184" x2="2990" y2="59184"/>
                        <a14:backgroundMark x1="27033" y1="21224" x2="27033" y2="21224"/>
                        <a14:backgroundMark x1="23923" y1="33980" x2="23923" y2="33980"/>
                        <a14:backgroundMark x1="23445" y1="46224" x2="23445" y2="46224"/>
                        <a14:backgroundMark x1="33732" y1="55000" x2="33732" y2="55000"/>
                        <a14:backgroundMark x1="44378" y1="61224" x2="44378" y2="61224"/>
                        <a14:backgroundMark x1="55502" y1="72041" x2="55502" y2="72041"/>
                        <a14:backgroundMark x1="68660" y1="75204" x2="68660" y2="75204"/>
                        <a14:backgroundMark x1="77392" y1="60000" x2="77392" y2="60000"/>
                        <a14:backgroundMark x1="85287" y1="46939" x2="85287" y2="46939"/>
                        <a14:backgroundMark x1="85287" y1="34286" x2="85287" y2="34286"/>
                        <a14:backgroundMark x1="82656" y1="21327" x2="82656" y2="21327"/>
                        <a14:backgroundMark x1="69617" y1="13776" x2="69617" y2="13776"/>
                        <a14:backgroundMark x1="54426" y1="12245" x2="54426" y2="12245"/>
                        <a14:backgroundMark x1="39474" y1="15204" x2="39474" y2="152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22417" y="2053184"/>
            <a:ext cx="2347166" cy="275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7728CC77-217B-6049-DA99-83415EED3574}"/>
              </a:ext>
            </a:extLst>
          </p:cNvPr>
          <p:cNvGrpSpPr/>
          <p:nvPr/>
        </p:nvGrpSpPr>
        <p:grpSpPr>
          <a:xfrm>
            <a:off x="8711193" y="1812746"/>
            <a:ext cx="3001614" cy="3232508"/>
            <a:chOff x="9075723" y="2102223"/>
            <a:chExt cx="2476500" cy="2667000"/>
          </a:xfrm>
        </p:grpSpPr>
        <p:pic>
          <p:nvPicPr>
            <p:cNvPr id="22530" name="Picture 2" descr="2+ Thousand Half Brain Icons Royalty-Free Images, Stock Photos &amp; Pictures |  Shutterstock">
              <a:extLst>
                <a:ext uri="{FF2B5EF4-FFF2-40B4-BE49-F238E27FC236}">
                  <a16:creationId xmlns:a16="http://schemas.microsoft.com/office/drawing/2014/main" id="{1A9349F1-72C1-E4F7-2BFE-045FD898B9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1538" y1="25000" x2="41538" y2="25000"/>
                          <a14:foregroundMark x1="25000" y1="26786" x2="25000" y2="26786"/>
                          <a14:foregroundMark x1="30769" y1="31786" x2="30769" y2="31786"/>
                          <a14:foregroundMark x1="37308" y1="46429" x2="37308" y2="46429"/>
                          <a14:foregroundMark x1="24231" y1="46786" x2="24231" y2="46786"/>
                          <a14:foregroundMark x1="15769" y1="52143" x2="15769" y2="52143"/>
                          <a14:foregroundMark x1="24615" y1="54643" x2="24615" y2="54643"/>
                          <a14:foregroundMark x1="41538" y1="62857" x2="41538" y2="62857"/>
                          <a14:foregroundMark x1="43462" y1="33929" x2="43462" y2="33929"/>
                          <a14:foregroundMark x1="51154" y1="56071" x2="51154" y2="56071"/>
                          <a14:foregroundMark x1="51154" y1="56071" x2="51154" y2="56071"/>
                          <a14:foregroundMark x1="51154" y1="55714" x2="51154" y2="55714"/>
                          <a14:foregroundMark x1="50769" y1="56429" x2="50769" y2="56429"/>
                          <a14:foregroundMark x1="51538" y1="56429" x2="51538" y2="56429"/>
                          <a14:foregroundMark x1="51154" y1="56429" x2="51154" y2="56429"/>
                          <a14:backgroundMark x1="41538" y1="17857" x2="41538" y2="17857"/>
                          <a14:backgroundMark x1="40769" y1="28571" x2="40769" y2="28571"/>
                          <a14:backgroundMark x1="29231" y1="29286" x2="29231" y2="29286"/>
                          <a14:backgroundMark x1="35769" y1="36786" x2="35769" y2="36786"/>
                          <a14:backgroundMark x1="42692" y1="32857" x2="42692" y2="32857"/>
                          <a14:backgroundMark x1="42692" y1="41071" x2="42692" y2="41071"/>
                          <a14:backgroundMark x1="43462" y1="46429" x2="43462" y2="46429"/>
                          <a14:backgroundMark x1="35769" y1="46786" x2="35769" y2="46786"/>
                          <a14:backgroundMark x1="30769" y1="50714" x2="30769" y2="50714"/>
                          <a14:backgroundMark x1="18846" y1="41786" x2="18846" y2="41786"/>
                          <a14:backgroundMark x1="23077" y1="54643" x2="23077" y2="54643"/>
                          <a14:backgroundMark x1="43077" y1="55000" x2="43077" y2="55000"/>
                          <a14:backgroundMark x1="41923" y1="61071" x2="41923" y2="61071"/>
                          <a14:backgroundMark x1="33462" y1="64643" x2="33462" y2="64643"/>
                          <a14:backgroundMark x1="30769" y1="73929" x2="30769" y2="73929"/>
                          <a14:backgroundMark x1="41538" y1="73214" x2="41538" y2="73214"/>
                          <a14:backgroundMark x1="61538" y1="33929" x2="61538" y2="33929"/>
                          <a14:backgroundMark x1="63077" y1="35000" x2="63077" y2="35000"/>
                          <a14:backgroundMark x1="60000" y1="34643" x2="60000" y2="34643"/>
                          <a14:backgroundMark x1="56923" y1="33929" x2="56923" y2="33929"/>
                          <a14:backgroundMark x1="55000" y1="36429" x2="55000" y2="36429"/>
                          <a14:backgroundMark x1="54231" y1="36786" x2="54231" y2="36786"/>
                          <a14:backgroundMark x1="56154" y1="51786" x2="56154" y2="51786"/>
                          <a14:backgroundMark x1="59231" y1="52857" x2="59231" y2="52857"/>
                          <a14:backgroundMark x1="55000" y1="52500" x2="55000" y2="52500"/>
                          <a14:backgroundMark x1="53462" y1="53929" x2="53462" y2="53929"/>
                          <a14:backgroundMark x1="52692" y1="55357" x2="52692" y2="55357"/>
                          <a14:backgroundMark x1="53077" y1="37143" x2="53077" y2="37143"/>
                          <a14:backgroundMark x1="52692" y1="38571" x2="52692" y2="38571"/>
                          <a14:backgroundMark x1="52308" y1="38929" x2="52308" y2="38929"/>
                          <a14:backgroundMark x1="52308" y1="55714" x2="52308" y2="55714"/>
                          <a14:backgroundMark x1="51923" y1="39286" x2="51923" y2="39286"/>
                          <a14:backgroundMark x1="51923" y1="40357" x2="51923" y2="40357"/>
                          <a14:backgroundMark x1="51538" y1="56071" x2="51538" y2="560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5723" y="2102223"/>
              <a:ext cx="2476500" cy="266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180161B6-AB92-8CC5-3F3E-67B609490D8E}"/>
                </a:ext>
              </a:extLst>
            </p:cNvPr>
            <p:cNvSpPr txBox="1"/>
            <p:nvPr/>
          </p:nvSpPr>
          <p:spPr>
            <a:xfrm>
              <a:off x="10529889" y="2747963"/>
              <a:ext cx="271462" cy="1323439"/>
            </a:xfrm>
            <a:prstGeom prst="rect">
              <a:avLst/>
            </a:prstGeom>
            <a:solidFill>
              <a:srgbClr val="57CC9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8000" dirty="0">
                  <a:solidFill>
                    <a:srgbClr val="252122"/>
                  </a:solidFill>
                </a:rPr>
                <a:t>?</a:t>
              </a:r>
            </a:p>
          </p:txBody>
        </p:sp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1DCACC0F-9172-F41E-9335-7DAB6B786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292388" y="3149975"/>
              <a:ext cx="86032" cy="5714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6251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9BD14-06C3-C588-5C26-52716927A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302" y="365125"/>
            <a:ext cx="8167396" cy="1325563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solidFill>
                  <a:srgbClr val="FFFFFF"/>
                </a:solidFill>
              </a:rPr>
              <a:t>Quais profissões mais/menos afetadas por IA?</a:t>
            </a:r>
          </a:p>
        </p:txBody>
      </p:sp>
      <p:pic>
        <p:nvPicPr>
          <p:cNvPr id="17414" name="Picture 6" descr="Robot vs human: Mais de 380 fotos stock licenciáveis e livres de direitos |  Shutterstock">
            <a:extLst>
              <a:ext uri="{FF2B5EF4-FFF2-40B4-BE49-F238E27FC236}">
                <a16:creationId xmlns:a16="http://schemas.microsoft.com/office/drawing/2014/main" id="{9860DA5D-14F2-73DA-F70D-6672B5FF2A7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6"/>
          <a:stretch>
            <a:fillRect/>
          </a:stretch>
        </p:blipFill>
        <p:spPr bwMode="auto">
          <a:xfrm>
            <a:off x="1245953" y="2420235"/>
            <a:ext cx="9700094" cy="369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7627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D2F1BA-80CA-056E-829D-0FFC69CF8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DAE7C6C-ED60-A2F0-54BC-EF0C5D514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33BBD0A-C339-1A62-19F0-8446E3C6A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0742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Profissões </a:t>
            </a:r>
            <a:r>
              <a:rPr lang="pt-BR" u="sng" dirty="0">
                <a:solidFill>
                  <a:srgbClr val="FFFFFF"/>
                </a:solidFill>
              </a:rPr>
              <a:t>mais</a:t>
            </a:r>
            <a:r>
              <a:rPr lang="pt-BR" dirty="0">
                <a:solidFill>
                  <a:srgbClr val="FFFFFF"/>
                </a:solidFill>
              </a:rPr>
              <a:t> afetadas por IA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FD3B6D-43DF-DA0D-AE32-86BB79CA7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AD2FE6A-1065-D4F1-BAB8-E71C61B1F2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6345"/>
            <a:ext cx="5097780" cy="3910617"/>
          </a:xfrm>
        </p:spPr>
        <p:txBody>
          <a:bodyPr>
            <a:normAutofit/>
          </a:bodyPr>
          <a:lstStyle/>
          <a:p>
            <a:pPr fontAlgn="base"/>
            <a:r>
              <a:rPr lang="pt-BR" sz="1600" dirty="0">
                <a:solidFill>
                  <a:srgbClr val="FFFFFF"/>
                </a:solidFill>
              </a:rPr>
              <a:t>Intérpretes e Tradutores</a:t>
            </a:r>
          </a:p>
          <a:p>
            <a:pPr fontAlgn="base"/>
            <a:r>
              <a:rPr lang="pt-BR" sz="1600" dirty="0">
                <a:solidFill>
                  <a:srgbClr val="FFFFFF"/>
                </a:solidFill>
              </a:rPr>
              <a:t>Historiadores</a:t>
            </a:r>
          </a:p>
          <a:p>
            <a:pPr fontAlgn="base"/>
            <a:r>
              <a:rPr lang="pt-BR" sz="1600" dirty="0">
                <a:solidFill>
                  <a:srgbClr val="FFFFFF"/>
                </a:solidFill>
              </a:rPr>
              <a:t>Atendentes de Passageiros</a:t>
            </a:r>
          </a:p>
          <a:p>
            <a:pPr fontAlgn="base"/>
            <a:r>
              <a:rPr lang="pt-BR" sz="1600" dirty="0">
                <a:solidFill>
                  <a:srgbClr val="FFFFFF"/>
                </a:solidFill>
              </a:rPr>
              <a:t>Representantes de Vendas de Serviços</a:t>
            </a:r>
          </a:p>
          <a:p>
            <a:pPr fontAlgn="base"/>
            <a:r>
              <a:rPr lang="pt-BR" sz="1600" dirty="0">
                <a:solidFill>
                  <a:srgbClr val="FFFFFF"/>
                </a:solidFill>
              </a:rPr>
              <a:t>Escritores e Autores</a:t>
            </a:r>
          </a:p>
          <a:p>
            <a:pPr fontAlgn="base"/>
            <a:r>
              <a:rPr lang="pt-BR" sz="1600" dirty="0">
                <a:solidFill>
                  <a:srgbClr val="FFFFFF"/>
                </a:solidFill>
              </a:rPr>
              <a:t>Representantes de Atendimento ao Cliente</a:t>
            </a:r>
          </a:p>
          <a:p>
            <a:pPr fontAlgn="base"/>
            <a:r>
              <a:rPr lang="pt-BR" sz="1600" dirty="0">
                <a:solidFill>
                  <a:srgbClr val="FFFFFF"/>
                </a:solidFill>
              </a:rPr>
              <a:t>Programadores de Ferramentas CNC</a:t>
            </a:r>
          </a:p>
          <a:p>
            <a:pPr fontAlgn="base"/>
            <a:r>
              <a:rPr lang="pt-BR" sz="1600" dirty="0">
                <a:solidFill>
                  <a:srgbClr val="FFFFFF"/>
                </a:solidFill>
              </a:rPr>
              <a:t>Operadores de Telefonia</a:t>
            </a:r>
          </a:p>
          <a:p>
            <a:pPr fontAlgn="base"/>
            <a:r>
              <a:rPr lang="pt-BR" sz="1600" dirty="0">
                <a:solidFill>
                  <a:srgbClr val="FFFFFF"/>
                </a:solidFill>
              </a:rPr>
              <a:t>Agentes de Bilheteria e Agentes de Viagens</a:t>
            </a:r>
          </a:p>
          <a:p>
            <a:pPr fontAlgn="base"/>
            <a:r>
              <a:rPr lang="pt-BR" sz="1600" dirty="0">
                <a:solidFill>
                  <a:srgbClr val="FFFFFF"/>
                </a:solidFill>
              </a:rPr>
              <a:t>Locutores de Radiodifusão e DJs de Rádio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BDFF5F5-40D0-CF93-FFCD-157F0D1A93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6020" y="2266345"/>
            <a:ext cx="5097780" cy="3910618"/>
          </a:xfrm>
        </p:spPr>
        <p:txBody>
          <a:bodyPr>
            <a:normAutofit/>
          </a:bodyPr>
          <a:lstStyle/>
          <a:p>
            <a:pPr fontAlgn="base"/>
            <a:r>
              <a:rPr lang="pt-BR" sz="2000" dirty="0"/>
              <a:t>Forte dependência do processamento de informações e da comunicação</a:t>
            </a:r>
          </a:p>
          <a:p>
            <a:pPr fontAlgn="base"/>
            <a:r>
              <a:rPr lang="pt-BR" sz="2000" dirty="0"/>
              <a:t>Tarefas que envolvem análise de dados, criação de conteúdo ou resposta a perguntas</a:t>
            </a:r>
          </a:p>
          <a:p>
            <a:pPr fontAlgn="base"/>
            <a:r>
              <a:rPr lang="pt-BR" sz="2000" dirty="0"/>
              <a:t>Realização de tarefas digitais que não exigem presença física</a:t>
            </a:r>
          </a:p>
          <a:p>
            <a:pPr fontAlgn="base"/>
            <a:r>
              <a:rPr lang="pt-BR" sz="2000" dirty="0"/>
              <a:t>Funções que muitas vezes podem ser executadas remotamente</a:t>
            </a:r>
          </a:p>
        </p:txBody>
      </p:sp>
      <p:pic>
        <p:nvPicPr>
          <p:cNvPr id="7" name="Gráfico 6" descr="Link com preenchimento sólido">
            <a:hlinkClick r:id="rId2"/>
            <a:extLst>
              <a:ext uri="{FF2B5EF4-FFF2-40B4-BE49-F238E27FC236}">
                <a16:creationId xmlns:a16="http://schemas.microsoft.com/office/drawing/2014/main" id="{16C476E8-50CE-D8CF-837D-2E7F3D7ADD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43928" y="951723"/>
            <a:ext cx="550408" cy="5504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70C29C-23A0-C21F-CEF1-DBA99C007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896" y="5233307"/>
            <a:ext cx="2878027" cy="1624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16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BC8AE2-DCCE-85A8-E72C-4E1469197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03A7FEB-7147-CCAA-9ABB-D2365CCAA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A5A97EA-B763-CA5C-0906-D38CAE01D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0742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Profissões </a:t>
            </a:r>
            <a:r>
              <a:rPr lang="pt-BR" u="sng" dirty="0">
                <a:solidFill>
                  <a:srgbClr val="FFFFFF"/>
                </a:solidFill>
              </a:rPr>
              <a:t>menos</a:t>
            </a:r>
            <a:r>
              <a:rPr lang="pt-BR" dirty="0">
                <a:solidFill>
                  <a:srgbClr val="FFFFFF"/>
                </a:solidFill>
              </a:rPr>
              <a:t> afetadas por IA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07BAE2-8A5A-013B-B64A-3606E1E69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F4CAF4C-9425-5BFD-18B3-28D9CA166A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6345"/>
            <a:ext cx="5097780" cy="3910617"/>
          </a:xfrm>
        </p:spPr>
        <p:txBody>
          <a:bodyPr>
            <a:normAutofit lnSpcReduction="10000"/>
          </a:bodyPr>
          <a:lstStyle/>
          <a:p>
            <a:pPr fontAlgn="base"/>
            <a:r>
              <a:rPr lang="pt-BR" sz="1800" dirty="0">
                <a:solidFill>
                  <a:srgbClr val="FFFFFF"/>
                </a:solidFill>
              </a:rPr>
              <a:t>Flebotomistas (auxiliar de laboratório)</a:t>
            </a:r>
          </a:p>
          <a:p>
            <a:pPr fontAlgn="base"/>
            <a:r>
              <a:rPr lang="pt-BR" sz="1800" dirty="0">
                <a:solidFill>
                  <a:srgbClr val="FFFFFF"/>
                </a:solidFill>
              </a:rPr>
              <a:t>Auxiliares de Enfermagem</a:t>
            </a:r>
          </a:p>
          <a:p>
            <a:pPr fontAlgn="base"/>
            <a:r>
              <a:rPr lang="pt-BR" sz="1800" dirty="0">
                <a:solidFill>
                  <a:srgbClr val="FFFFFF"/>
                </a:solidFill>
              </a:rPr>
              <a:t>Trabalhadores de Remoção de Materiais Perigosos</a:t>
            </a:r>
          </a:p>
          <a:p>
            <a:pPr fontAlgn="base"/>
            <a:r>
              <a:rPr lang="pt-BR" sz="1800" dirty="0">
                <a:solidFill>
                  <a:srgbClr val="FFFFFF"/>
                </a:solidFill>
              </a:rPr>
              <a:t>Auxiliares - Pintores, Gesseiros, etc.</a:t>
            </a:r>
          </a:p>
          <a:p>
            <a:pPr fontAlgn="base"/>
            <a:r>
              <a:rPr lang="pt-BR" sz="1800" dirty="0">
                <a:solidFill>
                  <a:srgbClr val="FFFFFF"/>
                </a:solidFill>
              </a:rPr>
              <a:t>Embalsamadores</a:t>
            </a:r>
          </a:p>
          <a:p>
            <a:pPr fontAlgn="base"/>
            <a:r>
              <a:rPr lang="pt-BR" sz="1800" dirty="0">
                <a:solidFill>
                  <a:srgbClr val="FFFFFF"/>
                </a:solidFill>
              </a:rPr>
              <a:t>Operadores de Instalações e Sistemas</a:t>
            </a:r>
          </a:p>
          <a:p>
            <a:pPr fontAlgn="base"/>
            <a:r>
              <a:rPr lang="pt-BR" sz="1800" dirty="0">
                <a:solidFill>
                  <a:srgbClr val="FFFFFF"/>
                </a:solidFill>
              </a:rPr>
              <a:t>Cirurgiões Bucomaxilofaciais</a:t>
            </a:r>
          </a:p>
          <a:p>
            <a:pPr fontAlgn="base"/>
            <a:r>
              <a:rPr lang="pt-BR" sz="1800" dirty="0">
                <a:solidFill>
                  <a:srgbClr val="FFFFFF"/>
                </a:solidFill>
              </a:rPr>
              <a:t>Instaladores e Reparadores de Vidros Automotivos</a:t>
            </a:r>
          </a:p>
          <a:p>
            <a:pPr fontAlgn="base"/>
            <a:r>
              <a:rPr lang="pt-BR" sz="1800" dirty="0">
                <a:solidFill>
                  <a:srgbClr val="FFFFFF"/>
                </a:solidFill>
              </a:rPr>
              <a:t>Engenheiros Navais</a:t>
            </a:r>
          </a:p>
          <a:p>
            <a:pPr fontAlgn="base"/>
            <a:r>
              <a:rPr lang="pt-BR" sz="1800" dirty="0">
                <a:solidFill>
                  <a:srgbClr val="FFFFFF"/>
                </a:solidFill>
              </a:rPr>
              <a:t>Reparadores e Trocadores de Pneus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9C96502C-592A-29F7-9BEF-FF9380078A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6020" y="2266345"/>
            <a:ext cx="5097780" cy="3910618"/>
          </a:xfrm>
        </p:spPr>
        <p:txBody>
          <a:bodyPr>
            <a:normAutofit lnSpcReduction="10000"/>
          </a:bodyPr>
          <a:lstStyle/>
          <a:p>
            <a:pPr fontAlgn="base"/>
            <a:r>
              <a:rPr lang="pt-BR" sz="2000" dirty="0"/>
              <a:t>Presença física e destreza manual que a IA não consegue emular</a:t>
            </a:r>
          </a:p>
          <a:p>
            <a:pPr fontAlgn="base"/>
            <a:r>
              <a:rPr lang="pt-BR" sz="2000" dirty="0"/>
              <a:t>Empatia e interação humanas para atendimento ou serviço ao paciente</a:t>
            </a:r>
          </a:p>
          <a:p>
            <a:pPr fontAlgn="base"/>
            <a:r>
              <a:rPr lang="pt-BR" sz="2000" dirty="0"/>
              <a:t>Treinamento especializado com implicações de segurança ou responsabilidade</a:t>
            </a:r>
          </a:p>
          <a:p>
            <a:pPr fontAlgn="base"/>
            <a:r>
              <a:rPr lang="pt-BR" sz="2000" dirty="0"/>
              <a:t>Operação de equipamentos complexos que exigem julgamento em tempo real</a:t>
            </a:r>
          </a:p>
          <a:p>
            <a:pPr fontAlgn="base"/>
            <a:endParaRPr lang="pt-BR" sz="2000" dirty="0">
              <a:solidFill>
                <a:srgbClr val="FFFFFF"/>
              </a:solidFill>
            </a:endParaRPr>
          </a:p>
        </p:txBody>
      </p:sp>
      <p:pic>
        <p:nvPicPr>
          <p:cNvPr id="7" name="Gráfico 6" descr="Link com preenchimento sólido">
            <a:hlinkClick r:id="rId2"/>
            <a:extLst>
              <a:ext uri="{FF2B5EF4-FFF2-40B4-BE49-F238E27FC236}">
                <a16:creationId xmlns:a16="http://schemas.microsoft.com/office/drawing/2014/main" id="{314CC76C-5D71-F406-771F-097910F95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43928" y="951723"/>
            <a:ext cx="550408" cy="550408"/>
          </a:xfrm>
          <a:prstGeom prst="rect">
            <a:avLst/>
          </a:prstGeom>
        </p:spPr>
      </p:pic>
      <p:pic>
        <p:nvPicPr>
          <p:cNvPr id="18438" name="Picture 6">
            <a:extLst>
              <a:ext uri="{FF2B5EF4-FFF2-40B4-BE49-F238E27FC236}">
                <a16:creationId xmlns:a16="http://schemas.microsoft.com/office/drawing/2014/main" id="{C3A33985-20C0-6834-07BB-AD3DB1004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203" y="5187820"/>
            <a:ext cx="2087725" cy="167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525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498" name="Rectangle 2049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2" name="Picture 2" descr="10 Feel-Good AI Movies You Must Watch">
            <a:extLst>
              <a:ext uri="{FF2B5EF4-FFF2-40B4-BE49-F238E27FC236}">
                <a16:creationId xmlns:a16="http://schemas.microsoft.com/office/drawing/2014/main" id="{6ACE8015-1BB3-2609-EB78-EBEEAB232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89"/>
          <a:stretch>
            <a:fillRect/>
          </a:stretch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00" name="Rectangle 2049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18DDD6B-E3B0-A148-F6D8-20CFF5119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pt-BR" sz="4000"/>
              <a:t>IA vai mudar o modo como...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72F7D0E-2F7C-DD07-3344-B9FCD44FD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pt-BR" sz="2000" dirty="0"/>
              <a:t>Trabalhamos?</a:t>
            </a:r>
          </a:p>
          <a:p>
            <a:r>
              <a:rPr lang="pt-BR" sz="2000" dirty="0"/>
              <a:t>Aprendemos?</a:t>
            </a:r>
          </a:p>
          <a:p>
            <a:r>
              <a:rPr lang="pt-BR" sz="2000" dirty="0"/>
              <a:t>Nos relacionamos?</a:t>
            </a:r>
          </a:p>
          <a:p>
            <a:r>
              <a:rPr lang="pt-BR" sz="2000" dirty="0"/>
              <a:t>Nos comunicamos?</a:t>
            </a:r>
          </a:p>
          <a:p>
            <a:r>
              <a:rPr lang="pt-BR" sz="2000" dirty="0"/>
              <a:t>Tomamos decisões?</a:t>
            </a:r>
          </a:p>
          <a:p>
            <a:r>
              <a:rPr lang="pt-BR" sz="2000" dirty="0"/>
              <a:t>Pensamos sobre nós mesmos?</a:t>
            </a:r>
          </a:p>
          <a:p>
            <a:r>
              <a:rPr lang="pt-BR" sz="2000" dirty="0"/>
              <a:t>Cuidamos da saúde mental (nossa e dos outros)?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9A6A301-1C67-D083-BBC8-E0D0D7FA873A}"/>
              </a:ext>
            </a:extLst>
          </p:cNvPr>
          <p:cNvSpPr/>
          <p:nvPr/>
        </p:nvSpPr>
        <p:spPr>
          <a:xfrm>
            <a:off x="931489" y="611880"/>
            <a:ext cx="530654" cy="6915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3341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7A3289-F6A1-4F52-9DDC-FC006152B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5345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Obrigado!</a:t>
            </a:r>
          </a:p>
        </p:txBody>
      </p:sp>
      <p:pic>
        <p:nvPicPr>
          <p:cNvPr id="6146" name="Picture 2" descr="Humanoid robot on a black background, extending hand over which you see a green floating heart shape. Text reads &quot;Thank you!&quot;">
            <a:extLst>
              <a:ext uri="{FF2B5EF4-FFF2-40B4-BE49-F238E27FC236}">
                <a16:creationId xmlns:a16="http://schemas.microsoft.com/office/drawing/2014/main" id="{38B7DB5B-FB72-30CB-1A54-B4747A663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2402"/>
            <a:ext cx="12192000" cy="581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F0788DF-3303-FC63-8DAA-DD362C8BC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420" y="3171332"/>
            <a:ext cx="3610308" cy="157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073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93FCAB-F021-13BF-B37B-10B256A7F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7D1804-F425-737F-F775-1A9345758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75335"/>
            <a:ext cx="5257800" cy="2495971"/>
          </a:xfrm>
        </p:spPr>
        <p:txBody>
          <a:bodyPr anchor="t">
            <a:normAutofit/>
          </a:bodyPr>
          <a:lstStyle/>
          <a:p>
            <a:pPr algn="l"/>
            <a:r>
              <a:rPr lang="pt-BR" sz="4400" b="1" dirty="0"/>
              <a:t>Inteligência Artificial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2A34DEE-CEC0-D57C-7346-7A3C79523D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05289"/>
            <a:ext cx="4683341" cy="919982"/>
          </a:xfrm>
        </p:spPr>
        <p:txBody>
          <a:bodyPr anchor="ctr">
            <a:normAutofit/>
          </a:bodyPr>
          <a:lstStyle/>
          <a:p>
            <a:pPr algn="l"/>
            <a:r>
              <a:rPr lang="pt-BR" sz="2800" b="1" i="1" dirty="0"/>
              <a:t>Ontem, hoje, e até quando?</a:t>
            </a:r>
          </a:p>
        </p:txBody>
      </p:sp>
      <p:pic>
        <p:nvPicPr>
          <p:cNvPr id="5" name="Picture 4" descr="Imagem abstrata do cérebro feito de padrões">
            <a:extLst>
              <a:ext uri="{FF2B5EF4-FFF2-40B4-BE49-F238E27FC236}">
                <a16:creationId xmlns:a16="http://schemas.microsoft.com/office/drawing/2014/main" id="{F07AD570-A1C7-3A6C-01AE-EBBE6F1CBA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202" r="17236" b="1"/>
          <a:stretch>
            <a:fillRect/>
          </a:stretch>
        </p:blipFill>
        <p:spPr>
          <a:xfrm>
            <a:off x="6638988" y="-1"/>
            <a:ext cx="5553012" cy="685800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DE2128-ADF0-11F2-2B19-7609327EB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A4B5E65-DA19-BDAB-32E8-6EB58259FC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9FDF555-F4EF-588C-F707-FA1CFE191F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ubtítulo 2">
            <a:extLst>
              <a:ext uri="{FF2B5EF4-FFF2-40B4-BE49-F238E27FC236}">
                <a16:creationId xmlns:a16="http://schemas.microsoft.com/office/drawing/2014/main" id="{F9D8F246-4494-5CCE-F7DF-37F56DF41F77}"/>
              </a:ext>
            </a:extLst>
          </p:cNvPr>
          <p:cNvSpPr txBox="1">
            <a:spLocks/>
          </p:cNvSpPr>
          <p:nvPr/>
        </p:nvSpPr>
        <p:spPr>
          <a:xfrm>
            <a:off x="838199" y="5682665"/>
            <a:ext cx="5392272" cy="951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000" b="1" dirty="0"/>
              <a:t>André Luiz França Batista (@sigaandreluiz)</a:t>
            </a:r>
          </a:p>
          <a:p>
            <a:pPr algn="l"/>
            <a:r>
              <a:rPr lang="pt-BR" sz="2000" i="1" dirty="0"/>
              <a:t>V Semana da Psicologia da UEMG Ituiutaba</a:t>
            </a:r>
          </a:p>
        </p:txBody>
      </p:sp>
      <p:pic>
        <p:nvPicPr>
          <p:cNvPr id="2050" name="Picture 2" descr="Timeline - Family Practice Postgraduate Program">
            <a:extLst>
              <a:ext uri="{FF2B5EF4-FFF2-40B4-BE49-F238E27FC236}">
                <a16:creationId xmlns:a16="http://schemas.microsoft.com/office/drawing/2014/main" id="{6AD893E8-4022-4AAB-1D48-DD16CFCF4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949593"/>
            <a:ext cx="5053852" cy="144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3EBD857B-8EBA-A3E0-4C2C-3D611530C458}"/>
              </a:ext>
            </a:extLst>
          </p:cNvPr>
          <p:cNvGrpSpPr/>
          <p:nvPr/>
        </p:nvGrpSpPr>
        <p:grpSpPr>
          <a:xfrm>
            <a:off x="4377640" y="3016762"/>
            <a:ext cx="436407" cy="532913"/>
            <a:chOff x="4727761" y="4500282"/>
            <a:chExt cx="1368239" cy="1670807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BB401CD6-96EC-03B4-3EA9-5EAF4EB029BC}"/>
                </a:ext>
              </a:extLst>
            </p:cNvPr>
            <p:cNvSpPr/>
            <p:nvPr/>
          </p:nvSpPr>
          <p:spPr>
            <a:xfrm>
              <a:off x="4782157" y="4500282"/>
              <a:ext cx="1259446" cy="16708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3D01B815-7458-959C-03AE-9F82ECDD6A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LineDraw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7761" y="4651566"/>
              <a:ext cx="1368239" cy="1368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12737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5EBC18B6-E5C3-4AD1-97A4-E6A3477A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CFC47A8C-ADDB-6472-BAE6-6F22BA97F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45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Eliza (1966)</a:t>
            </a:r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136A4AB6-B72B-4CC6-ADCF-BE807B6C3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039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Espaço Reservado para Conteúdo 28" descr="Tela de computador com texto preto sobre fundo branco">
            <a:extLst>
              <a:ext uri="{FF2B5EF4-FFF2-40B4-BE49-F238E27FC236}">
                <a16:creationId xmlns:a16="http://schemas.microsoft.com/office/drawing/2014/main" id="{3F78974D-0B94-4B6A-EF09-5AB59CEB37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" b="10218"/>
          <a:stretch>
            <a:fillRect/>
          </a:stretch>
        </p:blipFill>
        <p:spPr>
          <a:xfrm>
            <a:off x="7463506" y="1"/>
            <a:ext cx="4728494" cy="2349860"/>
          </a:xfrm>
          <a:prstGeom prst="rect">
            <a:avLst/>
          </a:prstGeom>
        </p:spPr>
      </p:pic>
      <p:sp>
        <p:nvSpPr>
          <p:cNvPr id="4107" name="Rectangle 4106">
            <a:extLst>
              <a:ext uri="{FF2B5EF4-FFF2-40B4-BE49-F238E27FC236}">
                <a16:creationId xmlns:a16="http://schemas.microsoft.com/office/drawing/2014/main" id="{B35D540D-9486-4236-952A-F72DC52D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03C01C4C-249A-C2FF-2A18-99669B40EC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3355848"/>
            <a:ext cx="6272784" cy="282549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/>
              <a:t>MIT</a:t>
            </a:r>
          </a:p>
          <a:p>
            <a:r>
              <a:rPr lang="en-US" sz="2200" dirty="0"/>
              <a:t>Primeiro chatbot</a:t>
            </a:r>
          </a:p>
          <a:p>
            <a:r>
              <a:rPr lang="en-US" sz="2200" dirty="0" err="1"/>
              <a:t>Simular</a:t>
            </a:r>
            <a:r>
              <a:rPr lang="en-US" sz="2200" dirty="0"/>
              <a:t> um </a:t>
            </a:r>
            <a:r>
              <a:rPr lang="en-US" sz="2200" dirty="0" err="1"/>
              <a:t>terapeuta</a:t>
            </a:r>
            <a:r>
              <a:rPr lang="en-US" sz="2200" dirty="0"/>
              <a:t> “</a:t>
            </a:r>
            <a:r>
              <a:rPr lang="en-US" sz="2200" dirty="0" err="1"/>
              <a:t>rogeriano</a:t>
            </a:r>
            <a:r>
              <a:rPr lang="en-US" sz="2200" dirty="0"/>
              <a:t>”</a:t>
            </a:r>
          </a:p>
          <a:p>
            <a:r>
              <a:rPr lang="en-US" sz="2200" dirty="0" err="1"/>
              <a:t>Regras</a:t>
            </a:r>
            <a:r>
              <a:rPr lang="en-US" sz="2200" dirty="0"/>
              <a:t> simples de </a:t>
            </a:r>
            <a:r>
              <a:rPr lang="en-US" sz="2200" dirty="0" err="1"/>
              <a:t>padrões</a:t>
            </a:r>
            <a:endParaRPr lang="en-US" sz="2200" dirty="0"/>
          </a:p>
          <a:p>
            <a:endParaRPr lang="en-US" sz="2200" dirty="0"/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EF5AFE62-5423-A7D9-209E-1FBFD062BC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35" t="12369" r="6164" b="13131"/>
          <a:stretch>
            <a:fillRect/>
          </a:stretch>
        </p:blipFill>
        <p:spPr>
          <a:xfrm>
            <a:off x="7464438" y="4795936"/>
            <a:ext cx="4725560" cy="2062064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29915652-5127-EE1F-AF81-D5E17AF871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5" b="29992"/>
          <a:stretch>
            <a:fillRect/>
          </a:stretch>
        </p:blipFill>
        <p:spPr bwMode="auto">
          <a:xfrm>
            <a:off x="7461504" y="2397968"/>
            <a:ext cx="4728494" cy="234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582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7" name="Rectangle 7176">
            <a:extLst>
              <a:ext uri="{FF2B5EF4-FFF2-40B4-BE49-F238E27FC236}">
                <a16:creationId xmlns:a16="http://schemas.microsoft.com/office/drawing/2014/main" id="{DB90EDA9-2517-46EC-B6D4-3918D0478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EED3298-867E-6A92-C364-0E84EA0DD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anchor="b">
            <a:normAutofit/>
          </a:bodyPr>
          <a:lstStyle/>
          <a:p>
            <a:r>
              <a:rPr lang="pt-BR" sz="5200" dirty="0"/>
              <a:t>Teste de Turing (1950)</a:t>
            </a:r>
          </a:p>
        </p:txBody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D449B1F2-532C-44C7-8AC7-28EA15EE0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039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181" name="Rectangle 7180">
            <a:extLst>
              <a:ext uri="{FF2B5EF4-FFF2-40B4-BE49-F238E27FC236}">
                <a16:creationId xmlns:a16="http://schemas.microsoft.com/office/drawing/2014/main" id="{EE7D3784-5CF9-4282-9B1C-52395785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538DCE-32F1-BC47-114F-DEA681167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72784" cy="2825496"/>
          </a:xfrm>
        </p:spPr>
        <p:txBody>
          <a:bodyPr>
            <a:normAutofit/>
          </a:bodyPr>
          <a:lstStyle/>
          <a:p>
            <a:r>
              <a:rPr lang="pt-BR" sz="2200" dirty="0"/>
              <a:t>“Máquinas podem pensar?” (Alan Turing, 1950)</a:t>
            </a:r>
          </a:p>
          <a:p>
            <a:r>
              <a:rPr lang="pt-BR" sz="2200" dirty="0"/>
              <a:t>“Máquinas podem </a:t>
            </a:r>
            <a:r>
              <a:rPr lang="pt-BR" sz="2200" b="1" dirty="0"/>
              <a:t>imitar</a:t>
            </a:r>
            <a:r>
              <a:rPr lang="pt-BR" sz="2200" dirty="0"/>
              <a:t> o comportamento humano de forma indistinguível?”</a:t>
            </a:r>
          </a:p>
          <a:p>
            <a:r>
              <a:rPr lang="pt-BR" sz="2200" dirty="0"/>
              <a:t>Como funciona o teste de Turing?</a:t>
            </a:r>
          </a:p>
        </p:txBody>
      </p:sp>
      <p:pic>
        <p:nvPicPr>
          <p:cNvPr id="7174" name="Picture 6" descr="The Science Behind “Blade Runner”'s Voight-Kampff Test - Nautilus">
            <a:extLst>
              <a:ext uri="{FF2B5EF4-FFF2-40B4-BE49-F238E27FC236}">
                <a16:creationId xmlns:a16="http://schemas.microsoft.com/office/drawing/2014/main" id="{80E6BF28-D381-49D1-6C73-F22154152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147" y="4359296"/>
            <a:ext cx="3637206" cy="204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Turing test - Wikipedia">
            <a:extLst>
              <a:ext uri="{FF2B5EF4-FFF2-40B4-BE49-F238E27FC236}">
                <a16:creationId xmlns:a16="http://schemas.microsoft.com/office/drawing/2014/main" id="{F063C3E6-236D-C0CD-3066-060C2CA7B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147" y="511297"/>
            <a:ext cx="3637206" cy="2773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8670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2C897D-FAA7-247C-31A1-5C51FD11B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7" name="Rectangle 7176">
            <a:extLst>
              <a:ext uri="{FF2B5EF4-FFF2-40B4-BE49-F238E27FC236}">
                <a16:creationId xmlns:a16="http://schemas.microsoft.com/office/drawing/2014/main" id="{96C82D11-754C-D6D2-651C-A10FCF488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EFC878-B10D-33A9-71F3-CF1CD8BCF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anchor="b">
            <a:normAutofit/>
          </a:bodyPr>
          <a:lstStyle/>
          <a:p>
            <a:r>
              <a:rPr lang="pt-BR" sz="5200" dirty="0"/>
              <a:t>Turing é relevante?</a:t>
            </a:r>
          </a:p>
        </p:txBody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C6FC69EF-8B1A-8324-6046-B71AD505B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039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181" name="Rectangle 7180">
            <a:extLst>
              <a:ext uri="{FF2B5EF4-FFF2-40B4-BE49-F238E27FC236}">
                <a16:creationId xmlns:a16="http://schemas.microsoft.com/office/drawing/2014/main" id="{B264969D-7212-E343-696C-B0265D094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8B71D23-ED75-51A6-4BD1-838B4AD8A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4645152"/>
            <a:ext cx="6577046" cy="1880794"/>
          </a:xfrm>
        </p:spPr>
        <p:txBody>
          <a:bodyPr>
            <a:normAutofit/>
          </a:bodyPr>
          <a:lstStyle/>
          <a:p>
            <a:r>
              <a:rPr lang="pt-BR" sz="2200" dirty="0"/>
              <a:t>Permitiu que a Computação avançasse sem resolver a filosofia</a:t>
            </a:r>
          </a:p>
          <a:p>
            <a:r>
              <a:rPr lang="pt-BR" sz="2200" dirty="0"/>
              <a:t>Simulação convincente = Sucesso da IA</a:t>
            </a:r>
          </a:p>
          <a:p>
            <a:r>
              <a:rPr lang="pt-BR" sz="2200" dirty="0"/>
              <a:t>Passar no teste de Turing significa ter consciência?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3D1CAA1-F5BB-38EC-F640-3CFE172567CA}"/>
              </a:ext>
            </a:extLst>
          </p:cNvPr>
          <p:cNvSpPr/>
          <p:nvPr/>
        </p:nvSpPr>
        <p:spPr>
          <a:xfrm>
            <a:off x="1161288" y="3187669"/>
            <a:ext cx="1849507" cy="10130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“O que é consciência?”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236B163-DCA3-DEF6-83B5-53B89BFA5B4E}"/>
              </a:ext>
            </a:extLst>
          </p:cNvPr>
          <p:cNvSpPr/>
          <p:nvPr/>
        </p:nvSpPr>
        <p:spPr>
          <a:xfrm>
            <a:off x="4422065" y="3187670"/>
            <a:ext cx="1996663" cy="1013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“O que é comportamento inteligente?”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95AB5FAC-12C8-0187-9952-4A913BA92D08}"/>
              </a:ext>
            </a:extLst>
          </p:cNvPr>
          <p:cNvSpPr/>
          <p:nvPr/>
        </p:nvSpPr>
        <p:spPr>
          <a:xfrm>
            <a:off x="3433482" y="3431867"/>
            <a:ext cx="699247" cy="534655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196" name="Picture 4" descr="Cuidado ao usar chatbots: seus dados podem estar em perigo - Olhar Digital">
            <a:extLst>
              <a:ext uri="{FF2B5EF4-FFF2-40B4-BE49-F238E27FC236}">
                <a16:creationId xmlns:a16="http://schemas.microsoft.com/office/drawing/2014/main" id="{A65957E8-ED35-5222-7EC8-B5C07FA208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4" r="27976"/>
          <a:stretch>
            <a:fillRect/>
          </a:stretch>
        </p:blipFill>
        <p:spPr bwMode="auto">
          <a:xfrm>
            <a:off x="7908221" y="785398"/>
            <a:ext cx="3872075" cy="5287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318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hatbots terapêuticos funcionam ou só confortam? - Estado de Minas - Em foco">
            <a:extLst>
              <a:ext uri="{FF2B5EF4-FFF2-40B4-BE49-F238E27FC236}">
                <a16:creationId xmlns:a16="http://schemas.microsoft.com/office/drawing/2014/main" id="{187AB5E4-A9C2-0263-92CD-E3B3DE9BA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AF2BBE8-80E6-05B0-3E99-65C7DDB9BDEB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979458" y="5069541"/>
            <a:ext cx="6096000" cy="170777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"Se um paciente se sente ajudado por um </a:t>
            </a:r>
            <a:r>
              <a:rPr lang="pt-BR" sz="32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chatbot</a:t>
            </a:r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importa se o </a:t>
            </a:r>
            <a:r>
              <a:rPr lang="pt-BR" sz="32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chatbot</a:t>
            </a:r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'compreende' de verdade?"</a:t>
            </a:r>
          </a:p>
        </p:txBody>
      </p:sp>
    </p:spTree>
    <p:extLst>
      <p:ext uri="{BB962C8B-B14F-4D97-AF65-F5344CB8AC3E}">
        <p14:creationId xmlns:p14="http://schemas.microsoft.com/office/powerpoint/2010/main" val="4026931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519BECC-B210-DF7F-9F98-EE928B392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pPr algn="ctr"/>
            <a:r>
              <a:rPr lang="pt-BR" sz="4000" dirty="0"/>
              <a:t>A IA sempre quis simular processos mentais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DAC511-84BD-7CB5-2273-98F5AA86D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5409057" cy="1955586"/>
          </a:xfrm>
        </p:spPr>
        <p:txBody>
          <a:bodyPr>
            <a:normAutofit/>
          </a:bodyPr>
          <a:lstStyle/>
          <a:p>
            <a:r>
              <a:rPr lang="pt-BR" sz="2200" dirty="0"/>
              <a:t>Eliza simulava conversas terapêuticas...</a:t>
            </a:r>
          </a:p>
          <a:p>
            <a:r>
              <a:rPr lang="pt-BR" sz="2200" dirty="0"/>
              <a:t>Turing questionou se as máquinas podem pensar...</a:t>
            </a:r>
          </a:p>
          <a:p>
            <a:r>
              <a:rPr lang="pt-BR" sz="2200" dirty="0"/>
              <a:t>Sistemas especialistas tentaram replicar raciocínio lógico...</a:t>
            </a:r>
          </a:p>
        </p:txBody>
      </p:sp>
      <p:pic>
        <p:nvPicPr>
          <p:cNvPr id="9220" name="Picture 4" descr="I'm Limited by the Technology of My Time [Howard Stark - Iron Man 2] :  r/MemeRestoration">
            <a:extLst>
              <a:ext uri="{FF2B5EF4-FFF2-40B4-BE49-F238E27FC236}">
                <a16:creationId xmlns:a16="http://schemas.microsoft.com/office/drawing/2014/main" id="{16B1B3BA-FBDC-01D1-3452-2351F3EFC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060" y="2481942"/>
            <a:ext cx="5347380" cy="3575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3CE49313-19BB-CA3B-A565-B0095F54B30C}"/>
              </a:ext>
            </a:extLst>
          </p:cNvPr>
          <p:cNvSpPr txBox="1">
            <a:spLocks/>
          </p:cNvSpPr>
          <p:nvPr/>
        </p:nvSpPr>
        <p:spPr>
          <a:xfrm>
            <a:off x="1115568" y="5611905"/>
            <a:ext cx="5409057" cy="69745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200" b="1" dirty="0"/>
              <a:t>Por que não tiveram tanto sucesso?</a:t>
            </a:r>
          </a:p>
        </p:txBody>
      </p:sp>
    </p:spTree>
    <p:extLst>
      <p:ext uri="{BB962C8B-B14F-4D97-AF65-F5344CB8AC3E}">
        <p14:creationId xmlns:p14="http://schemas.microsoft.com/office/powerpoint/2010/main" val="3398987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80" name="Rectangle 11279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64A136-ACED-002B-A953-218AA5029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/>
              <a:t>HOJE: o </a:t>
            </a:r>
            <a:r>
              <a:rPr lang="en-US" sz="6600" dirty="0" err="1"/>
              <a:t>que</a:t>
            </a:r>
            <a:r>
              <a:rPr lang="en-US" sz="6600" dirty="0"/>
              <a:t> </a:t>
            </a:r>
            <a:r>
              <a:rPr lang="en-US" sz="6600" dirty="0" err="1"/>
              <a:t>mudou</a:t>
            </a:r>
            <a:r>
              <a:rPr lang="en-US" sz="6600" dirty="0"/>
              <a:t>?</a:t>
            </a:r>
          </a:p>
        </p:txBody>
      </p:sp>
      <p:sp>
        <p:nvSpPr>
          <p:cNvPr id="11282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70" name="Picture 6" descr="5 AI Trends Happened in 2024 - ChatGPT, Claude, Gemini, and Perplexity | by  Jasmine | Medium">
            <a:extLst>
              <a:ext uri="{FF2B5EF4-FFF2-40B4-BE49-F238E27FC236}">
                <a16:creationId xmlns:a16="http://schemas.microsoft.com/office/drawing/2014/main" id="{7B6F011D-9CB7-69FC-EE91-0A773F5C825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4496" y="3062958"/>
            <a:ext cx="5614416" cy="276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DA358338-2EED-D0AA-6AB5-5AFFCD17E720}"/>
              </a:ext>
            </a:extLst>
          </p:cNvPr>
          <p:cNvGrpSpPr/>
          <p:nvPr/>
        </p:nvGrpSpPr>
        <p:grpSpPr>
          <a:xfrm>
            <a:off x="843307" y="2642616"/>
            <a:ext cx="4567882" cy="3605784"/>
            <a:chOff x="7039854" y="1286992"/>
            <a:chExt cx="5038702" cy="3977439"/>
          </a:xfrm>
        </p:grpSpPr>
        <p:pic>
          <p:nvPicPr>
            <p:cNvPr id="11266" name="Picture 2" descr="Infographic: Threads Shoots Past One Million User Mark at Lightning Speed | Statista">
              <a:extLst>
                <a:ext uri="{FF2B5EF4-FFF2-40B4-BE49-F238E27FC236}">
                  <a16:creationId xmlns:a16="http://schemas.microsoft.com/office/drawing/2014/main" id="{A9266FE5-319C-5562-95FB-95ACD59DAF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582" b="17778"/>
            <a:stretch>
              <a:fillRect/>
            </a:stretch>
          </p:blipFill>
          <p:spPr bwMode="auto">
            <a:xfrm>
              <a:off x="7039854" y="1593569"/>
              <a:ext cx="5038702" cy="3670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47E7DF3F-50FC-2B65-A0E3-600177F3C051}"/>
                </a:ext>
              </a:extLst>
            </p:cNvPr>
            <p:cNvSpPr txBox="1"/>
            <p:nvPr/>
          </p:nvSpPr>
          <p:spPr>
            <a:xfrm>
              <a:off x="7039854" y="1286992"/>
              <a:ext cx="5038701" cy="307777"/>
            </a:xfrm>
            <a:prstGeom prst="rect">
              <a:avLst/>
            </a:prstGeom>
            <a:solidFill>
              <a:srgbClr val="F3F7FA"/>
            </a:solidFill>
          </p:spPr>
          <p:txBody>
            <a:bodyPr wrap="square" rtlCol="0">
              <a:spAutoFit/>
            </a:bodyPr>
            <a:lstStyle/>
            <a:p>
              <a:pPr algn="ctr" defTabSz="822960">
                <a:spcAft>
                  <a:spcPts val="600"/>
                </a:spcAft>
              </a:pPr>
              <a:r>
                <a:rPr lang="pt-BR" sz="126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Tempo para alcançar um milhão de usuários</a:t>
              </a:r>
              <a:endParaRPr lang="pt-BR" sz="1400" b="1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E0EEC55D-019A-7B1B-40BA-975765CE04E3}"/>
                </a:ext>
              </a:extLst>
            </p:cNvPr>
            <p:cNvSpPr/>
            <p:nvPr/>
          </p:nvSpPr>
          <p:spPr>
            <a:xfrm>
              <a:off x="10354235" y="1593569"/>
              <a:ext cx="1461247" cy="1021615"/>
            </a:xfrm>
            <a:prstGeom prst="rect">
              <a:avLst/>
            </a:prstGeom>
            <a:solidFill>
              <a:srgbClr val="F3F7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191052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29" name="Freeform: Shape 512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The Turing Test and Our Shifting Conceptions of Intelligence">
            <a:extLst>
              <a:ext uri="{FF2B5EF4-FFF2-40B4-BE49-F238E27FC236}">
                <a16:creationId xmlns:a16="http://schemas.microsoft.com/office/drawing/2014/main" id="{1402F5B8-4888-4A4F-5B8A-9F19E9789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4316" y="643467"/>
            <a:ext cx="8103367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3" name="Rectangle 513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5" name="Freeform: Shape 513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37" name="Isosceles Triangle 513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9" name="Isosceles Triangle 513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51383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Azul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2.xml><?xml version="1.0" encoding="utf-8"?>
<a:themeOverride xmlns:a="http://schemas.openxmlformats.org/drawingml/2006/main">
  <a:clrScheme name="Azul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3.xml><?xml version="1.0" encoding="utf-8"?>
<a:themeOverride xmlns:a="http://schemas.openxmlformats.org/drawingml/2006/main">
  <a:clrScheme name="Azul Quente">
    <a:dk1>
      <a:sysClr val="windowText" lastClr="000000"/>
    </a:dk1>
    <a:lt1>
      <a:sysClr val="window" lastClr="FFFFFF"/>
    </a:lt1>
    <a:dk2>
      <a:srgbClr val="242852"/>
    </a:dk2>
    <a:lt2>
      <a:srgbClr val="ACCBF9"/>
    </a:lt2>
    <a:accent1>
      <a:srgbClr val="4A66AC"/>
    </a:accent1>
    <a:accent2>
      <a:srgbClr val="629DD1"/>
    </a:accent2>
    <a:accent3>
      <a:srgbClr val="297FD5"/>
    </a:accent3>
    <a:accent4>
      <a:srgbClr val="7F8FA9"/>
    </a:accent4>
    <a:accent5>
      <a:srgbClr val="5AA2AE"/>
    </a:accent5>
    <a:accent6>
      <a:srgbClr val="9D90A0"/>
    </a:accent6>
    <a:hlink>
      <a:srgbClr val="9454C3"/>
    </a:hlink>
    <a:folHlink>
      <a:srgbClr val="3EBBF0"/>
    </a:folHlink>
  </a:clrScheme>
</a:themeOverride>
</file>

<file path=ppt/theme/themeOverride4.xml><?xml version="1.0" encoding="utf-8"?>
<a:themeOverride xmlns:a="http://schemas.openxmlformats.org/drawingml/2006/main">
  <a:clrScheme name="Violeta II">
    <a:dk1>
      <a:sysClr val="windowText" lastClr="000000"/>
    </a:dk1>
    <a:lt1>
      <a:sysClr val="window" lastClr="FFFFFF"/>
    </a:lt1>
    <a:dk2>
      <a:srgbClr val="632E62"/>
    </a:dk2>
    <a:lt2>
      <a:srgbClr val="EAE5EB"/>
    </a:lt2>
    <a:accent1>
      <a:srgbClr val="92278F"/>
    </a:accent1>
    <a:accent2>
      <a:srgbClr val="9B57D3"/>
    </a:accent2>
    <a:accent3>
      <a:srgbClr val="755DD9"/>
    </a:accent3>
    <a:accent4>
      <a:srgbClr val="665EB8"/>
    </a:accent4>
    <a:accent5>
      <a:srgbClr val="45A5ED"/>
    </a:accent5>
    <a:accent6>
      <a:srgbClr val="5982DB"/>
    </a:accent6>
    <a:hlink>
      <a:srgbClr val="0066FF"/>
    </a:hlink>
    <a:folHlink>
      <a:srgbClr val="666699"/>
    </a:folHlink>
  </a:clrScheme>
</a:themeOverride>
</file>

<file path=ppt/theme/themeOverride5.xml><?xml version="1.0" encoding="utf-8"?>
<a:themeOverride xmlns:a="http://schemas.openxmlformats.org/drawingml/2006/main">
  <a:clrScheme name="Azul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1202</TotalTime>
  <Words>769</Words>
  <Application>Microsoft Office PowerPoint</Application>
  <PresentationFormat>Widescreen</PresentationFormat>
  <Paragraphs>131</Paragraphs>
  <Slides>25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2" baseType="lpstr">
      <vt:lpstr>Aptos</vt:lpstr>
      <vt:lpstr>Aptos Display</vt:lpstr>
      <vt:lpstr>Arial</vt:lpstr>
      <vt:lpstr>Calibri</vt:lpstr>
      <vt:lpstr>VCR OSD Mono</vt:lpstr>
      <vt:lpstr>Wingdings</vt:lpstr>
      <vt:lpstr>Tema do Office</vt:lpstr>
      <vt:lpstr>Inteligência Artificial</vt:lpstr>
      <vt:lpstr>Apresentação do PowerPoint</vt:lpstr>
      <vt:lpstr>Eliza (1966)</vt:lpstr>
      <vt:lpstr>Teste de Turing (1950)</vt:lpstr>
      <vt:lpstr>Turing é relevante?</vt:lpstr>
      <vt:lpstr>Apresentação do PowerPoint</vt:lpstr>
      <vt:lpstr>A IA sempre quis simular processos mentais</vt:lpstr>
      <vt:lpstr>HOJE: o que mudou?</vt:lpstr>
      <vt:lpstr>Apresentação do PowerPoint</vt:lpstr>
      <vt:lpstr>Regras  Dados</vt:lpstr>
      <vt:lpstr>Paradigmas</vt:lpstr>
      <vt:lpstr>Três pilares técnicos</vt:lpstr>
      <vt:lpstr>Por que é tão revolucionária?</vt:lpstr>
      <vt:lpstr>Apresentação do PowerPoint</vt:lpstr>
      <vt:lpstr>O que mudou de ontem pra hoje?</vt:lpstr>
      <vt:lpstr>Futuro: IA até quando?</vt:lpstr>
      <vt:lpstr>Apresentação do PowerPoint</vt:lpstr>
      <vt:lpstr>Apresentação do PowerPoint</vt:lpstr>
      <vt:lpstr>Apresentação do PowerPoint</vt:lpstr>
      <vt:lpstr>Quais profissões mais/menos afetadas por IA?</vt:lpstr>
      <vt:lpstr>Profissões mais afetadas por IA</vt:lpstr>
      <vt:lpstr>Profissões menos afetadas por IA</vt:lpstr>
      <vt:lpstr>IA vai mudar o modo como...</vt:lpstr>
      <vt:lpstr>Obrigado!</vt:lpstr>
      <vt:lpstr>Inteligência Artificial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André Luiz</dc:creator>
  <cp:lastModifiedBy>André Luiz</cp:lastModifiedBy>
  <cp:revision>28</cp:revision>
  <dcterms:created xsi:type="dcterms:W3CDTF">2025-12-01T18:06:11Z</dcterms:created>
  <dcterms:modified xsi:type="dcterms:W3CDTF">2025-12-02T14:09:47Z</dcterms:modified>
</cp:coreProperties>
</file>